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</p:sldIdLst>
  <p:sldSz cy="6858000" cx="9144000"/>
  <p:notesSz cx="6858000" cy="9144000"/>
  <p:embeddedFontLst>
    <p:embeddedFont>
      <p:font typeface="Arimo"/>
      <p:regular r:id="rId92"/>
      <p:bold r:id="rId93"/>
      <p:italic r:id="rId94"/>
      <p:boldItalic r:id="rId95"/>
    </p:embeddedFont>
    <p:embeddedFont>
      <p:font typeface="Questrial"/>
      <p:regular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7" roundtripDataSignature="AMtx7mg/A3AicQlrFml5cC+NNPk+gAap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Arimo-boldItalic.fntdata"/><Relationship Id="rId94" Type="http://schemas.openxmlformats.org/officeDocument/2006/relationships/font" Target="fonts/Arimo-italic.fntdata"/><Relationship Id="rId97" Type="http://customschemas.google.com/relationships/presentationmetadata" Target="metadata"/><Relationship Id="rId96" Type="http://schemas.openxmlformats.org/officeDocument/2006/relationships/font" Target="fonts/Questrial-regular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font" Target="fonts/Arimo-bold.fntdata"/><Relationship Id="rId92" Type="http://schemas.openxmlformats.org/officeDocument/2006/relationships/font" Target="fonts/Arimo-regular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15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trike="noStrike">
                <a:latin typeface="Arial"/>
                <a:ea typeface="Arial"/>
                <a:cs typeface="Arial"/>
                <a:sym typeface="Arial"/>
              </a:rPr>
              <a:t>Your eyes don’t see everything at once, but they jump around.  You see only about 2 degrees with high resolution</a:t>
            </a:r>
            <a:endParaRPr/>
          </a:p>
        </p:txBody>
      </p:sp>
      <p:sp>
        <p:nvSpPr>
          <p:cNvPr id="405" name="Google Shape;405;p20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3:notes"/>
          <p:cNvSpPr txBox="1"/>
          <p:nvPr>
            <p:ph idx="1" type="body"/>
          </p:nvPr>
        </p:nvSpPr>
        <p:spPr>
          <a:xfrm>
            <a:off x="889920" y="4323960"/>
            <a:ext cx="5047920" cy="41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a. moving around causes no difference, b. moving up and down no difference, but left and right yes, c. moving in two directions causes difference</a:t>
            </a:r>
            <a:endParaRPr/>
          </a:p>
        </p:txBody>
      </p:sp>
      <p:sp>
        <p:nvSpPr>
          <p:cNvPr id="473" name="Google Shape;473;p26:notes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7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7:notes"/>
          <p:cNvSpPr txBox="1"/>
          <p:nvPr>
            <p:ph idx="1" type="body"/>
          </p:nvPr>
        </p:nvSpPr>
        <p:spPr>
          <a:xfrm>
            <a:off x="890640" y="4324320"/>
            <a:ext cx="5047920" cy="41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0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0:notes"/>
          <p:cNvSpPr txBox="1"/>
          <p:nvPr>
            <p:ph idx="1" type="body"/>
          </p:nvPr>
        </p:nvSpPr>
        <p:spPr>
          <a:xfrm>
            <a:off x="913680" y="4343760"/>
            <a:ext cx="5029920" cy="411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1:notes"/>
          <p:cNvSpPr txBox="1"/>
          <p:nvPr>
            <p:ph idx="1" type="body"/>
          </p:nvPr>
        </p:nvSpPr>
        <p:spPr>
          <a:xfrm>
            <a:off x="889920" y="4323960"/>
            <a:ext cx="5047920" cy="41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3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3:notes"/>
          <p:cNvSpPr txBox="1"/>
          <p:nvPr>
            <p:ph idx="1" type="body"/>
          </p:nvPr>
        </p:nvSpPr>
        <p:spPr>
          <a:xfrm>
            <a:off x="889920" y="4323960"/>
            <a:ext cx="5047920" cy="41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Shown as a heat map</a:t>
            </a:r>
            <a:endParaRPr/>
          </a:p>
        </p:txBody>
      </p:sp>
      <p:sp>
        <p:nvSpPr>
          <p:cNvPr id="879" name="Google Shape;879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4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4:notes"/>
          <p:cNvSpPr txBox="1"/>
          <p:nvPr>
            <p:ph idx="1" type="body"/>
          </p:nvPr>
        </p:nvSpPr>
        <p:spPr>
          <a:xfrm>
            <a:off x="889920" y="4323960"/>
            <a:ext cx="5047920" cy="41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5:notes"/>
          <p:cNvSpPr txBox="1"/>
          <p:nvPr>
            <p:ph idx="1" type="body"/>
          </p:nvPr>
        </p:nvSpPr>
        <p:spPr>
          <a:xfrm>
            <a:off x="889920" y="4323960"/>
            <a:ext cx="5047920" cy="41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56:notes"/>
          <p:cNvSpPr txBox="1"/>
          <p:nvPr>
            <p:ph idx="1" type="body"/>
          </p:nvPr>
        </p:nvSpPr>
        <p:spPr>
          <a:xfrm>
            <a:off x="889920" y="4323960"/>
            <a:ext cx="5047920" cy="417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p6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Laplacian</a:t>
            </a:r>
            <a:endParaRPr/>
          </a:p>
        </p:txBody>
      </p:sp>
      <p:sp>
        <p:nvSpPr>
          <p:cNvPr id="1006" name="Google Shape;1006;p67:notes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3:notes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2" name="Google Shape;1102;p7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74:notes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4" name="Google Shape;1114;p7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5:notes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9" name="Google Shape;1129;p7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could not evaluate the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8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78:notes"/>
          <p:cNvSpPr txBox="1"/>
          <p:nvPr>
            <p:ph idx="1" type="body"/>
          </p:nvPr>
        </p:nvSpPr>
        <p:spPr>
          <a:xfrm>
            <a:off x="890640" y="4324320"/>
            <a:ext cx="5047920" cy="41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4"/>
          <p:cNvSpPr txBox="1"/>
          <p:nvPr>
            <p:ph idx="1" type="subTitle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7"/>
          <p:cNvSpPr txBox="1"/>
          <p:nvPr>
            <p:ph idx="1" type="body"/>
          </p:nvPr>
        </p:nvSpPr>
        <p:spPr>
          <a:xfrm>
            <a:off x="685800" y="91440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7"/>
          <p:cNvSpPr txBox="1"/>
          <p:nvPr>
            <p:ph idx="2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8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8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8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8"/>
          <p:cNvSpPr txBox="1"/>
          <p:nvPr>
            <p:ph idx="4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9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9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9"/>
          <p:cNvSpPr txBox="1"/>
          <p:nvPr>
            <p:ph idx="2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" name="Google Shape;55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6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6"/>
          <p:cNvSpPr txBox="1"/>
          <p:nvPr>
            <p:ph idx="2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7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1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1"/>
          <p:cNvSpPr txBox="1"/>
          <p:nvPr>
            <p:ph idx="1" type="subTitle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2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3"/>
          <p:cNvSpPr txBox="1"/>
          <p:nvPr>
            <p:ph idx="1" type="subTitle"/>
          </p:nvPr>
        </p:nvSpPr>
        <p:spPr>
          <a:xfrm>
            <a:off x="685800" y="76320"/>
            <a:ext cx="7772040" cy="3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4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4"/>
          <p:cNvSpPr txBox="1"/>
          <p:nvPr>
            <p:ph idx="2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4"/>
          <p:cNvSpPr txBox="1"/>
          <p:nvPr>
            <p:ph idx="3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5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5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5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6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6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6"/>
          <p:cNvSpPr txBox="1"/>
          <p:nvPr>
            <p:ph idx="3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7"/>
          <p:cNvSpPr txBox="1"/>
          <p:nvPr>
            <p:ph idx="1" type="body"/>
          </p:nvPr>
        </p:nvSpPr>
        <p:spPr>
          <a:xfrm>
            <a:off x="685800" y="91440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7"/>
          <p:cNvSpPr txBox="1"/>
          <p:nvPr>
            <p:ph idx="2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8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8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8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8"/>
          <p:cNvSpPr txBox="1"/>
          <p:nvPr>
            <p:ph idx="4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9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19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19"/>
          <p:cNvSpPr txBox="1"/>
          <p:nvPr>
            <p:ph idx="2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4" name="Google Shape;10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9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5"/>
          <p:cNvSpPr txBox="1"/>
          <p:nvPr>
            <p:ph idx="1" type="subTitle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1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21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2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22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22"/>
          <p:cNvSpPr txBox="1"/>
          <p:nvPr>
            <p:ph idx="2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0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0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3"/>
          <p:cNvSpPr txBox="1"/>
          <p:nvPr>
            <p:ph idx="1" type="subTitle"/>
          </p:nvPr>
        </p:nvSpPr>
        <p:spPr>
          <a:xfrm>
            <a:off x="685800" y="76320"/>
            <a:ext cx="7772040" cy="3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24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4"/>
          <p:cNvSpPr txBox="1"/>
          <p:nvPr>
            <p:ph idx="2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24"/>
          <p:cNvSpPr txBox="1"/>
          <p:nvPr>
            <p:ph idx="3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25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25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25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26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26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26"/>
          <p:cNvSpPr txBox="1"/>
          <p:nvPr>
            <p:ph idx="3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27"/>
          <p:cNvSpPr txBox="1"/>
          <p:nvPr>
            <p:ph idx="1" type="body"/>
          </p:nvPr>
        </p:nvSpPr>
        <p:spPr>
          <a:xfrm>
            <a:off x="685800" y="91440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27"/>
          <p:cNvSpPr txBox="1"/>
          <p:nvPr>
            <p:ph idx="2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8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28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8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28"/>
          <p:cNvSpPr txBox="1"/>
          <p:nvPr>
            <p:ph idx="4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9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29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29"/>
          <p:cNvSpPr txBox="1"/>
          <p:nvPr>
            <p:ph idx="2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7" name="Google Shape;157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2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92"/>
          <p:cNvSpPr txBox="1"/>
          <p:nvPr>
            <p:ph idx="1" type="subTitle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98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1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1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1"/>
          <p:cNvSpPr txBox="1"/>
          <p:nvPr>
            <p:ph idx="2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0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30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0"/>
          <p:cNvSpPr txBox="1"/>
          <p:nvPr>
            <p:ph idx="2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1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2"/>
          <p:cNvSpPr txBox="1"/>
          <p:nvPr>
            <p:ph idx="1" type="subTitle"/>
          </p:nvPr>
        </p:nvSpPr>
        <p:spPr>
          <a:xfrm>
            <a:off x="685800" y="76320"/>
            <a:ext cx="7772040" cy="3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3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33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3"/>
          <p:cNvSpPr txBox="1"/>
          <p:nvPr>
            <p:ph idx="2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33"/>
          <p:cNvSpPr txBox="1"/>
          <p:nvPr>
            <p:ph idx="3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34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34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4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35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35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35"/>
          <p:cNvSpPr txBox="1"/>
          <p:nvPr>
            <p:ph idx="3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36"/>
          <p:cNvSpPr txBox="1"/>
          <p:nvPr>
            <p:ph idx="1" type="body"/>
          </p:nvPr>
        </p:nvSpPr>
        <p:spPr>
          <a:xfrm>
            <a:off x="685800" y="91440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36"/>
          <p:cNvSpPr txBox="1"/>
          <p:nvPr>
            <p:ph idx="2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37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7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37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37"/>
          <p:cNvSpPr txBox="1"/>
          <p:nvPr>
            <p:ph idx="4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38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38"/>
          <p:cNvSpPr txBox="1"/>
          <p:nvPr>
            <p:ph idx="2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0" name="Google Shape;210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94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2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6"/>
          <p:cNvSpPr txBox="1"/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96"/>
          <p:cNvSpPr txBox="1"/>
          <p:nvPr>
            <p:ph idx="1" type="body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96"/>
          <p:cNvSpPr txBox="1"/>
          <p:nvPr>
            <p:ph idx="2" type="body"/>
          </p:nvPr>
        </p:nvSpPr>
        <p:spPr>
          <a:xfrm>
            <a:off x="4648200" y="1600200"/>
            <a:ext cx="4038600" cy="218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96"/>
          <p:cNvSpPr txBox="1"/>
          <p:nvPr>
            <p:ph idx="3" type="body"/>
          </p:nvPr>
        </p:nvSpPr>
        <p:spPr>
          <a:xfrm>
            <a:off x="4648200" y="3941763"/>
            <a:ext cx="4038600" cy="2189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96"/>
          <p:cNvSpPr txBox="1"/>
          <p:nvPr>
            <p:ph idx="10" type="dt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9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96"/>
          <p:cNvSpPr txBox="1"/>
          <p:nvPr>
            <p:ph idx="12" type="sldNum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97"/>
          <p:cNvSpPr txBox="1"/>
          <p:nvPr>
            <p:ph idx="1" type="body"/>
          </p:nvPr>
        </p:nvSpPr>
        <p:spPr>
          <a:xfrm>
            <a:off x="685800" y="91440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97"/>
          <p:cNvSpPr txBox="1"/>
          <p:nvPr>
            <p:ph idx="2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0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40"/>
          <p:cNvSpPr txBox="1"/>
          <p:nvPr>
            <p:ph idx="1" type="subTitle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1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41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41"/>
          <p:cNvSpPr txBox="1"/>
          <p:nvPr>
            <p:ph idx="2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2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3"/>
          <p:cNvSpPr txBox="1"/>
          <p:nvPr>
            <p:ph idx="1" type="subTitle"/>
          </p:nvPr>
        </p:nvSpPr>
        <p:spPr>
          <a:xfrm>
            <a:off x="685800" y="76320"/>
            <a:ext cx="7772040" cy="3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44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44"/>
          <p:cNvSpPr txBox="1"/>
          <p:nvPr>
            <p:ph idx="2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44"/>
          <p:cNvSpPr txBox="1"/>
          <p:nvPr>
            <p:ph idx="3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45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45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45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46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46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46"/>
          <p:cNvSpPr txBox="1"/>
          <p:nvPr>
            <p:ph idx="3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3"/>
          <p:cNvSpPr txBox="1"/>
          <p:nvPr>
            <p:ph idx="1" type="subTitle"/>
          </p:nvPr>
        </p:nvSpPr>
        <p:spPr>
          <a:xfrm>
            <a:off x="685800" y="76320"/>
            <a:ext cx="7772040" cy="3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147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47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47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47"/>
          <p:cNvSpPr txBox="1"/>
          <p:nvPr>
            <p:ph idx="4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48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48"/>
          <p:cNvSpPr txBox="1"/>
          <p:nvPr>
            <p:ph idx="2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8" name="Google Shape;268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920" y="914400"/>
            <a:ext cx="6589080" cy="525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4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4"/>
          <p:cNvSpPr txBox="1"/>
          <p:nvPr>
            <p:ph idx="2" type="body"/>
          </p:nvPr>
        </p:nvSpPr>
        <p:spPr>
          <a:xfrm>
            <a:off x="68580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4"/>
          <p:cNvSpPr txBox="1"/>
          <p:nvPr>
            <p:ph idx="3" type="body"/>
          </p:nvPr>
        </p:nvSpPr>
        <p:spPr>
          <a:xfrm>
            <a:off x="466848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5"/>
          <p:cNvSpPr txBox="1"/>
          <p:nvPr>
            <p:ph idx="1" type="body"/>
          </p:nvPr>
        </p:nvSpPr>
        <p:spPr>
          <a:xfrm>
            <a:off x="685800" y="914400"/>
            <a:ext cx="379260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5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5"/>
          <p:cNvSpPr txBox="1"/>
          <p:nvPr>
            <p:ph idx="3" type="body"/>
          </p:nvPr>
        </p:nvSpPr>
        <p:spPr>
          <a:xfrm>
            <a:off x="4668480" y="366084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6"/>
          <p:cNvSpPr txBox="1"/>
          <p:nvPr>
            <p:ph idx="1" type="body"/>
          </p:nvPr>
        </p:nvSpPr>
        <p:spPr>
          <a:xfrm>
            <a:off x="68580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6"/>
          <p:cNvSpPr txBox="1"/>
          <p:nvPr>
            <p:ph idx="2" type="body"/>
          </p:nvPr>
        </p:nvSpPr>
        <p:spPr>
          <a:xfrm>
            <a:off x="4668480" y="914400"/>
            <a:ext cx="379260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6"/>
          <p:cNvSpPr txBox="1"/>
          <p:nvPr>
            <p:ph idx="3" type="body"/>
          </p:nvPr>
        </p:nvSpPr>
        <p:spPr>
          <a:xfrm>
            <a:off x="685800" y="3660840"/>
            <a:ext cx="7772040" cy="25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5"/>
          <p:cNvSpPr txBox="1"/>
          <p:nvPr>
            <p:ph type="title"/>
          </p:nvPr>
        </p:nvSpPr>
        <p:spPr>
          <a:xfrm>
            <a:off x="380880" y="1414080"/>
            <a:ext cx="8380080" cy="74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85"/>
          <p:cNvSpPr txBox="1"/>
          <p:nvPr>
            <p:ph idx="1" type="body"/>
          </p:nvPr>
        </p:nvSpPr>
        <p:spPr>
          <a:xfrm>
            <a:off x="380880" y="2599920"/>
            <a:ext cx="8380080" cy="207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88"/>
          <p:cNvCxnSpPr/>
          <p:nvPr/>
        </p:nvCxnSpPr>
        <p:spPr>
          <a:xfrm>
            <a:off x="685800" y="838080"/>
            <a:ext cx="7772400" cy="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8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88"/>
          <p:cNvSpPr txBox="1"/>
          <p:nvPr>
            <p:ph idx="10"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88"/>
          <p:cNvSpPr txBox="1"/>
          <p:nvPr>
            <p:ph idx="11"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88"/>
          <p:cNvSpPr txBox="1"/>
          <p:nvPr>
            <p:ph idx="12"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dk1"/>
              </a:solidFill>
            </a:endParaRPr>
          </a:p>
        </p:txBody>
      </p:sp>
      <p:sp>
        <p:nvSpPr>
          <p:cNvPr id="112" name="Google Shape;112;p88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90"/>
          <p:cNvCxnSpPr/>
          <p:nvPr/>
        </p:nvCxnSpPr>
        <p:spPr>
          <a:xfrm>
            <a:off x="685800" y="838080"/>
            <a:ext cx="7772400" cy="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90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p90"/>
          <p:cNvSpPr txBox="1"/>
          <p:nvPr>
            <p:ph idx="1" type="body"/>
          </p:nvPr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p90"/>
          <p:cNvSpPr txBox="1"/>
          <p:nvPr>
            <p:ph idx="10" type="dt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90"/>
          <p:cNvSpPr txBox="1"/>
          <p:nvPr>
            <p:ph idx="11"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90"/>
          <p:cNvSpPr txBox="1"/>
          <p:nvPr>
            <p:ph idx="12" type="sldNum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93"/>
          <p:cNvCxnSpPr/>
          <p:nvPr/>
        </p:nvCxnSpPr>
        <p:spPr>
          <a:xfrm>
            <a:off x="685800" y="838080"/>
            <a:ext cx="7772400" cy="0"/>
          </a:xfrm>
          <a:prstGeom prst="straightConnector1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93"/>
          <p:cNvSpPr txBox="1"/>
          <p:nvPr>
            <p:ph type="title"/>
          </p:nvPr>
        </p:nvSpPr>
        <p:spPr>
          <a:xfrm>
            <a:off x="380880" y="1414080"/>
            <a:ext cx="8380080" cy="74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" name="Google Shape;215;p93"/>
          <p:cNvSpPr txBox="1"/>
          <p:nvPr>
            <p:ph idx="1" type="body"/>
          </p:nvPr>
        </p:nvSpPr>
        <p:spPr>
          <a:xfrm>
            <a:off x="380880" y="2599920"/>
            <a:ext cx="8380080" cy="207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8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jpg"/><Relationship Id="rId4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8.png"/><Relationship Id="rId4" Type="http://schemas.openxmlformats.org/officeDocument/2006/relationships/image" Target="../media/image7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6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jpg"/><Relationship Id="rId4" Type="http://schemas.openxmlformats.org/officeDocument/2006/relationships/image" Target="../media/image74.png"/><Relationship Id="rId5" Type="http://schemas.openxmlformats.org/officeDocument/2006/relationships/image" Target="../media/image9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1.jpg"/><Relationship Id="rId4" Type="http://schemas.openxmlformats.org/officeDocument/2006/relationships/image" Target="../media/image82.jpg"/><Relationship Id="rId5" Type="http://schemas.openxmlformats.org/officeDocument/2006/relationships/image" Target="../media/image85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Relationship Id="rId4" Type="http://schemas.openxmlformats.org/officeDocument/2006/relationships/image" Target="../media/image8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3.png"/><Relationship Id="rId4" Type="http://schemas.openxmlformats.org/officeDocument/2006/relationships/image" Target="../media/image87.png"/><Relationship Id="rId5" Type="http://schemas.openxmlformats.org/officeDocument/2006/relationships/image" Target="../media/image91.png"/><Relationship Id="rId6" Type="http://schemas.openxmlformats.org/officeDocument/2006/relationships/image" Target="../media/image8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2.png"/><Relationship Id="rId10" Type="http://schemas.openxmlformats.org/officeDocument/2006/relationships/image" Target="../media/image104.png"/><Relationship Id="rId13" Type="http://schemas.openxmlformats.org/officeDocument/2006/relationships/image" Target="../media/image103.png"/><Relationship Id="rId12" Type="http://schemas.openxmlformats.org/officeDocument/2006/relationships/image" Target="../media/image100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2.png"/><Relationship Id="rId4" Type="http://schemas.openxmlformats.org/officeDocument/2006/relationships/image" Target="../media/image90.jpg"/><Relationship Id="rId9" Type="http://schemas.openxmlformats.org/officeDocument/2006/relationships/image" Target="../media/image98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1.jp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11.png"/><Relationship Id="rId8" Type="http://schemas.openxmlformats.org/officeDocument/2006/relationships/image" Target="../media/image10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2.png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7.png"/><Relationship Id="rId10" Type="http://schemas.openxmlformats.org/officeDocument/2006/relationships/image" Target="../media/image115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4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107.png"/><Relationship Id="rId7" Type="http://schemas.openxmlformats.org/officeDocument/2006/relationships/image" Target="../media/image114.png"/><Relationship Id="rId8" Type="http://schemas.openxmlformats.org/officeDocument/2006/relationships/oleObject" Target="../embeddings/oleObject2.bin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8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2.jpg"/><Relationship Id="rId4" Type="http://schemas.openxmlformats.org/officeDocument/2006/relationships/image" Target="../media/image120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4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Interest/Key Points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"/>
          <p:cNvSpPr txBox="1"/>
          <p:nvPr/>
        </p:nvSpPr>
        <p:spPr>
          <a:xfrm>
            <a:off x="1371600" y="4114800"/>
            <a:ext cx="6400440" cy="259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Tham khảo từ bài giảng: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ECE/CSE 576 Computer Vision   -  Linda Shapiro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CS231: Computer vision  - Cornell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0"/>
          <p:cNvSpPr txBox="1"/>
          <p:nvPr>
            <p:ph idx="1" type="body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3" name="Google Shape;3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47920"/>
            <a:ext cx="4419360" cy="441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80" y="1447920"/>
            <a:ext cx="4419360" cy="441936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1"/>
          <p:cNvSpPr txBox="1"/>
          <p:nvPr/>
        </p:nvSpPr>
        <p:spPr>
          <a:xfrm>
            <a:off x="60948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always easy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2781360" y="5910120"/>
            <a:ext cx="3619080" cy="3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NASA Mars Rover images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47920"/>
            <a:ext cx="4419360" cy="441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80" y="1447920"/>
            <a:ext cx="4419360" cy="44193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2"/>
          <p:cNvSpPr/>
          <p:nvPr/>
        </p:nvSpPr>
        <p:spPr>
          <a:xfrm>
            <a:off x="2781360" y="5910120"/>
            <a:ext cx="3619080" cy="82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NASA Mars Rover images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SIFT feature matches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by Noah Snavely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below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(look for tiny colored squares…)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920"/>
            <a:ext cx="9144000" cy="6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4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"/>
          <p:cNvSpPr txBox="1"/>
          <p:nvPr>
            <p:ph idx="12" type="sldNum"/>
          </p:nvPr>
        </p:nvSpPr>
        <p:spPr>
          <a:xfrm>
            <a:off x="5334000" y="6172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2"/>
          <p:cNvSpPr txBox="1"/>
          <p:nvPr>
            <p:ph type="title"/>
          </p:nvPr>
        </p:nvSpPr>
        <p:spPr>
          <a:xfrm>
            <a:off x="1882775" y="423863"/>
            <a:ext cx="5381625" cy="677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Preview: Harris detector</a:t>
            </a:r>
            <a:endParaRPr/>
          </a:p>
        </p:txBody>
      </p:sp>
      <p:pic>
        <p:nvPicPr>
          <p:cNvPr descr="crop_corners1" id="282" name="Google Shape;282;p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50" y="2185988"/>
            <a:ext cx="4124325" cy="3097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op_corners2" id="283" name="Google Shape;283;p2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75" y="2184400"/>
            <a:ext cx="4125913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"/>
          <p:cNvSpPr txBox="1"/>
          <p:nvPr/>
        </p:nvSpPr>
        <p:spPr>
          <a:xfrm>
            <a:off x="1476363" y="5837225"/>
            <a:ext cx="691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 points extracted with Harris (~ 500 points)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0"/>
          <p:cNvSpPr txBox="1"/>
          <p:nvPr/>
        </p:nvSpPr>
        <p:spPr>
          <a:xfrm>
            <a:off x="457200" y="-835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eye movements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20"/>
          <p:cNvPicPr preferRelativeResize="0"/>
          <p:nvPr/>
        </p:nvPicPr>
        <p:blipFill rotWithShape="1">
          <a:blip r:embed="rId3">
            <a:alphaModFix/>
          </a:blip>
          <a:srcRect b="0" l="0" r="53253" t="0"/>
          <a:stretch/>
        </p:blipFill>
        <p:spPr>
          <a:xfrm>
            <a:off x="2799720" y="1182240"/>
            <a:ext cx="2911680" cy="464796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0"/>
          <p:cNvSpPr/>
          <p:nvPr/>
        </p:nvSpPr>
        <p:spPr>
          <a:xfrm>
            <a:off x="3521160" y="5882760"/>
            <a:ext cx="21744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Yarbus eye tracking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20"/>
          <p:cNvPicPr preferRelativeResize="0"/>
          <p:nvPr/>
        </p:nvPicPr>
        <p:blipFill rotWithShape="1">
          <a:blip r:embed="rId4">
            <a:alphaModFix/>
          </a:blip>
          <a:srcRect b="0" l="49517" r="3214" t="0"/>
          <a:stretch/>
        </p:blipFill>
        <p:spPr>
          <a:xfrm>
            <a:off x="2859120" y="1182240"/>
            <a:ext cx="2943360" cy="464796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0"/>
          <p:cNvSpPr txBox="1"/>
          <p:nvPr/>
        </p:nvSpPr>
        <p:spPr>
          <a:xfrm>
            <a:off x="6477000" y="2133600"/>
            <a:ext cx="2095445" cy="64633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 catches your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interest?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"/>
          <p:cNvSpPr txBox="1"/>
          <p:nvPr/>
        </p:nvSpPr>
        <p:spPr>
          <a:xfrm>
            <a:off x="298080" y="-669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 points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1"/>
          <p:cNvSpPr txBox="1"/>
          <p:nvPr/>
        </p:nvSpPr>
        <p:spPr>
          <a:xfrm>
            <a:off x="457200" y="990720"/>
            <a:ext cx="4343040" cy="5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 you have to click on some point,  go away and come back after I deform the image, and click on the same points again.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Which points would you choose?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920" y="1223280"/>
            <a:ext cx="3191040" cy="2485080"/>
          </a:xfrm>
          <a:prstGeom prst="rect">
            <a:avLst/>
          </a:prstGeom>
          <a:noFill/>
          <a:ln cap="flat" cmpd="sng" w="1260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20" name="Google Shape;4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774000">
            <a:off x="5189400" y="3888360"/>
            <a:ext cx="3545640" cy="2463120"/>
          </a:xfrm>
          <a:prstGeom prst="rect">
            <a:avLst/>
          </a:prstGeom>
          <a:noFill/>
          <a:ln cap="flat" cmpd="sng" w="1260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21" name="Google Shape;421;p21"/>
          <p:cNvSpPr/>
          <p:nvPr/>
        </p:nvSpPr>
        <p:spPr>
          <a:xfrm>
            <a:off x="6483960" y="838080"/>
            <a:ext cx="9140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1"/>
          <p:cNvSpPr/>
          <p:nvPr/>
        </p:nvSpPr>
        <p:spPr>
          <a:xfrm>
            <a:off x="7694280" y="6194520"/>
            <a:ext cx="11440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deformed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2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Intuition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2"/>
          <p:cNvSpPr/>
          <p:nvPr/>
        </p:nvSpPr>
        <p:spPr>
          <a:xfrm>
            <a:off x="1219320" y="1295280"/>
            <a:ext cx="6781320" cy="44193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2"/>
          <p:cNvSpPr/>
          <p:nvPr/>
        </p:nvSpPr>
        <p:spPr>
          <a:xfrm>
            <a:off x="2438280" y="2209680"/>
            <a:ext cx="4038120" cy="2895120"/>
          </a:xfrm>
          <a:prstGeom prst="trapezoid">
            <a:avLst>
              <a:gd fmla="val 12316" name="adj"/>
            </a:avLst>
          </a:prstGeom>
          <a:solidFill>
            <a:schemeClr val="dk1"/>
          </a:solidFill>
          <a:ln cap="flat" cmpd="sng" w="9525">
            <a:solidFill>
              <a:srgbClr val="00C79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"/>
          <p:cNvSpPr txBox="1"/>
          <p:nvPr/>
        </p:nvSpPr>
        <p:spPr>
          <a:xfrm>
            <a:off x="319680" y="204480"/>
            <a:ext cx="7772040" cy="533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Corners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3"/>
          <p:cNvSpPr txBox="1"/>
          <p:nvPr/>
        </p:nvSpPr>
        <p:spPr>
          <a:xfrm>
            <a:off x="685800" y="990720"/>
            <a:ext cx="7467120" cy="1828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should easily recognize the point by looking through a small window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Shifting a window in </a:t>
            </a:r>
            <a:r>
              <a:rPr i="1"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any</a:t>
            </a:r>
            <a:r>
              <a:rPr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direc</a:t>
            </a:r>
            <a:r>
              <a:rPr i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tion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should give </a:t>
            </a:r>
            <a:r>
              <a:rPr i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i="1"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large change</a:t>
            </a:r>
            <a:r>
              <a:rPr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intensity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895480"/>
            <a:ext cx="2285640" cy="22856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38" name="Google Shape;438;p23"/>
          <p:cNvSpPr/>
          <p:nvPr/>
        </p:nvSpPr>
        <p:spPr>
          <a:xfrm>
            <a:off x="3429000" y="5213520"/>
            <a:ext cx="2437920" cy="1552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“edge”</a:t>
            </a:r>
            <a:r>
              <a:rPr lang="en-US" sz="2400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br>
              <a:rPr lang="en-US" sz="2400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lang="en-US" sz="2400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 change along the edge direction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3962520" y="3962520"/>
            <a:ext cx="685440" cy="685440"/>
          </a:xfrm>
          <a:prstGeom prst="rect">
            <a:avLst/>
          </a:prstGeom>
          <a:solidFill>
            <a:srgbClr val="FFCC99">
              <a:alpha val="40000"/>
            </a:srgb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23"/>
          <p:cNvCxnSpPr/>
          <p:nvPr/>
        </p:nvCxnSpPr>
        <p:spPr>
          <a:xfrm rot="10800000">
            <a:off x="3733560" y="4038480"/>
            <a:ext cx="0" cy="5335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41" name="Google Shape;4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920" y="2895480"/>
            <a:ext cx="2285640" cy="22856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42" name="Google Shape;442;p23"/>
          <p:cNvSpPr/>
          <p:nvPr/>
        </p:nvSpPr>
        <p:spPr>
          <a:xfrm>
            <a:off x="6248520" y="5213520"/>
            <a:ext cx="2437920" cy="1552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“corner”</a:t>
            </a:r>
            <a:r>
              <a:rPr lang="en-US" sz="2400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br>
              <a:rPr lang="en-US" sz="2400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lang="en-US" sz="2400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significant change in all directions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6705720" y="3200400"/>
            <a:ext cx="685440" cy="685440"/>
          </a:xfrm>
          <a:prstGeom prst="rect">
            <a:avLst/>
          </a:prstGeom>
          <a:solidFill>
            <a:srgbClr val="FFCC99">
              <a:alpha val="40000"/>
            </a:srgb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23"/>
          <p:cNvCxnSpPr/>
          <p:nvPr/>
        </p:nvCxnSpPr>
        <p:spPr>
          <a:xfrm flipH="1">
            <a:off x="6476760" y="3886200"/>
            <a:ext cx="2286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5" name="Google Shape;445;p23"/>
          <p:cNvCxnSpPr/>
          <p:nvPr/>
        </p:nvCxnSpPr>
        <p:spPr>
          <a:xfrm rot="10800000">
            <a:off x="6476760" y="2971800"/>
            <a:ext cx="2286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6" name="Google Shape;446;p23"/>
          <p:cNvCxnSpPr/>
          <p:nvPr/>
        </p:nvCxnSpPr>
        <p:spPr>
          <a:xfrm>
            <a:off x="7391160" y="3886200"/>
            <a:ext cx="228600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7" name="Google Shape;447;p23"/>
          <p:cNvCxnSpPr/>
          <p:nvPr/>
        </p:nvCxnSpPr>
        <p:spPr>
          <a:xfrm flipH="1" rot="10800000">
            <a:off x="7391160" y="2971800"/>
            <a:ext cx="2286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48" name="Google Shape;4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080" y="2895480"/>
            <a:ext cx="2285640" cy="22856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49" name="Google Shape;449;p23"/>
          <p:cNvSpPr/>
          <p:nvPr/>
        </p:nvSpPr>
        <p:spPr>
          <a:xfrm>
            <a:off x="762120" y="5213520"/>
            <a:ext cx="2057040" cy="19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3399"/>
                </a:solidFill>
                <a:latin typeface="Arimo"/>
                <a:ea typeface="Arimo"/>
                <a:cs typeface="Arimo"/>
                <a:sym typeface="Arimo"/>
              </a:rPr>
              <a:t>“flat”</a:t>
            </a:r>
            <a:r>
              <a:rPr lang="en-US" sz="2400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region:</a:t>
            </a:r>
            <a:br>
              <a:rPr lang="en-US" sz="2400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lang="en-US" sz="2400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 change in all directions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3"/>
          <p:cNvSpPr/>
          <p:nvPr/>
        </p:nvSpPr>
        <p:spPr>
          <a:xfrm>
            <a:off x="2133720" y="3962520"/>
            <a:ext cx="685440" cy="685440"/>
          </a:xfrm>
          <a:prstGeom prst="rect">
            <a:avLst/>
          </a:prstGeom>
          <a:solidFill>
            <a:srgbClr val="FFCC99">
              <a:alpha val="40000"/>
            </a:srgb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23"/>
          <p:cNvCxnSpPr/>
          <p:nvPr/>
        </p:nvCxnSpPr>
        <p:spPr>
          <a:xfrm>
            <a:off x="2819160" y="4647960"/>
            <a:ext cx="228600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2" name="Google Shape;452;p23"/>
          <p:cNvCxnSpPr/>
          <p:nvPr/>
        </p:nvCxnSpPr>
        <p:spPr>
          <a:xfrm flipH="1">
            <a:off x="1904760" y="4647960"/>
            <a:ext cx="228600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3" name="Google Shape;453;p23"/>
          <p:cNvCxnSpPr/>
          <p:nvPr/>
        </p:nvCxnSpPr>
        <p:spPr>
          <a:xfrm rot="10800000">
            <a:off x="1904760" y="3733560"/>
            <a:ext cx="228600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4" name="Google Shape;454;p23"/>
          <p:cNvCxnSpPr/>
          <p:nvPr/>
        </p:nvCxnSpPr>
        <p:spPr>
          <a:xfrm flipH="1" rot="10800000">
            <a:off x="2819160" y="3733560"/>
            <a:ext cx="228600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5" name="Google Shape;455;p23"/>
          <p:cNvSpPr/>
          <p:nvPr/>
        </p:nvSpPr>
        <p:spPr>
          <a:xfrm>
            <a:off x="48600" y="6553080"/>
            <a:ext cx="147348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A. Efros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4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2" name="Google Shape;4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6" y="-3630"/>
            <a:ext cx="9152776" cy="6861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5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9" name="Google Shape;4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0"/>
            <a:ext cx="9134475" cy="684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look at the </a:t>
            </a:r>
            <a:r>
              <a:rPr lang="en-US" sz="3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distributions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6"/>
          <p:cNvSpPr/>
          <p:nvPr/>
        </p:nvSpPr>
        <p:spPr>
          <a:xfrm>
            <a:off x="533520" y="1219320"/>
            <a:ext cx="2361960" cy="220932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6"/>
          <p:cNvSpPr/>
          <p:nvPr/>
        </p:nvSpPr>
        <p:spPr>
          <a:xfrm>
            <a:off x="3429000" y="1219320"/>
            <a:ext cx="2361960" cy="220932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6"/>
          <p:cNvSpPr/>
          <p:nvPr/>
        </p:nvSpPr>
        <p:spPr>
          <a:xfrm>
            <a:off x="3886200" y="1600200"/>
            <a:ext cx="1599840" cy="1447560"/>
          </a:xfrm>
          <a:custGeom>
            <a:rect b="b" l="l" r="r" t="t"/>
            <a:pathLst>
              <a:path extrusionOk="0" h="913" w="1009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cap="flat" cmpd="sng" w="41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26"/>
          <p:cNvSpPr/>
          <p:nvPr/>
        </p:nvSpPr>
        <p:spPr>
          <a:xfrm>
            <a:off x="6248520" y="1219320"/>
            <a:ext cx="2361960" cy="220932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26"/>
          <p:cNvCxnSpPr/>
          <p:nvPr/>
        </p:nvCxnSpPr>
        <p:spPr>
          <a:xfrm>
            <a:off x="1742040" y="3846240"/>
            <a:ext cx="0" cy="190476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26"/>
          <p:cNvCxnSpPr/>
          <p:nvPr/>
        </p:nvCxnSpPr>
        <p:spPr>
          <a:xfrm>
            <a:off x="798120" y="4798440"/>
            <a:ext cx="194328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2" name="Google Shape;482;p26"/>
          <p:cNvSpPr/>
          <p:nvPr/>
        </p:nvSpPr>
        <p:spPr>
          <a:xfrm>
            <a:off x="1683000" y="47109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6"/>
          <p:cNvSpPr/>
          <p:nvPr/>
        </p:nvSpPr>
        <p:spPr>
          <a:xfrm>
            <a:off x="1747080" y="46972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6"/>
          <p:cNvSpPr/>
          <p:nvPr/>
        </p:nvSpPr>
        <p:spPr>
          <a:xfrm>
            <a:off x="1799280" y="4853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6"/>
          <p:cNvSpPr/>
          <p:nvPr/>
        </p:nvSpPr>
        <p:spPr>
          <a:xfrm>
            <a:off x="1828800" y="47242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1704600" y="47646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1631160" y="4948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6"/>
          <p:cNvSpPr/>
          <p:nvPr/>
        </p:nvSpPr>
        <p:spPr>
          <a:xfrm>
            <a:off x="1636920" y="45810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1654920" y="4682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1771560" y="47916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6"/>
          <p:cNvSpPr/>
          <p:nvPr/>
        </p:nvSpPr>
        <p:spPr>
          <a:xfrm>
            <a:off x="1774800" y="4633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"/>
          <p:cNvSpPr/>
          <p:nvPr/>
        </p:nvSpPr>
        <p:spPr>
          <a:xfrm>
            <a:off x="1642320" y="47516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1726200" y="48088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1676880" y="4848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1571760" y="46904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1625040" y="47988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1771200" y="47653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26"/>
          <p:cNvCxnSpPr/>
          <p:nvPr/>
        </p:nvCxnSpPr>
        <p:spPr>
          <a:xfrm>
            <a:off x="4600800" y="3846240"/>
            <a:ext cx="0" cy="190476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9" name="Google Shape;499;p26"/>
          <p:cNvCxnSpPr/>
          <p:nvPr/>
        </p:nvCxnSpPr>
        <p:spPr>
          <a:xfrm>
            <a:off x="3656880" y="4798440"/>
            <a:ext cx="194328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0" name="Google Shape;500;p26"/>
          <p:cNvSpPr/>
          <p:nvPr/>
        </p:nvSpPr>
        <p:spPr>
          <a:xfrm>
            <a:off x="3990240" y="47174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4520160" y="4840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4631400" y="48682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>
            <a:off x="4520160" y="4794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6"/>
          <p:cNvSpPr/>
          <p:nvPr/>
        </p:nvSpPr>
        <p:spPr>
          <a:xfrm>
            <a:off x="4350960" y="4826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4489920" y="4948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6"/>
          <p:cNvSpPr/>
          <p:nvPr/>
        </p:nvSpPr>
        <p:spPr>
          <a:xfrm>
            <a:off x="3886200" y="47055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6"/>
          <p:cNvSpPr/>
          <p:nvPr/>
        </p:nvSpPr>
        <p:spPr>
          <a:xfrm>
            <a:off x="4619160" y="47516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6"/>
          <p:cNvSpPr/>
          <p:nvPr/>
        </p:nvSpPr>
        <p:spPr>
          <a:xfrm>
            <a:off x="4635360" y="46764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6"/>
          <p:cNvSpPr/>
          <p:nvPr/>
        </p:nvSpPr>
        <p:spPr>
          <a:xfrm>
            <a:off x="4489920" y="4727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6"/>
          <p:cNvSpPr/>
          <p:nvPr/>
        </p:nvSpPr>
        <p:spPr>
          <a:xfrm>
            <a:off x="3990240" y="48200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6"/>
          <p:cNvSpPr/>
          <p:nvPr/>
        </p:nvSpPr>
        <p:spPr>
          <a:xfrm>
            <a:off x="4563720" y="47566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6"/>
          <p:cNvSpPr/>
          <p:nvPr/>
        </p:nvSpPr>
        <p:spPr>
          <a:xfrm>
            <a:off x="4217040" y="47304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6"/>
          <p:cNvSpPr/>
          <p:nvPr/>
        </p:nvSpPr>
        <p:spPr>
          <a:xfrm>
            <a:off x="4071240" y="4704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4576320" y="47109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6"/>
          <p:cNvSpPr/>
          <p:nvPr/>
        </p:nvSpPr>
        <p:spPr>
          <a:xfrm>
            <a:off x="3879000" y="48430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6"/>
          <p:cNvSpPr/>
          <p:nvPr/>
        </p:nvSpPr>
        <p:spPr>
          <a:xfrm>
            <a:off x="3865320" y="1587600"/>
            <a:ext cx="1906920" cy="1822680"/>
          </a:xfrm>
          <a:custGeom>
            <a:rect b="b" l="l" r="r" t="t"/>
            <a:pathLst>
              <a:path extrusionOk="0" h="1823192" w="1907338">
                <a:moveTo>
                  <a:pt x="0" y="1823191"/>
                </a:moveTo>
                <a:cubicBezTo>
                  <a:pt x="1870" y="1215461"/>
                  <a:pt x="3739" y="607730"/>
                  <a:pt x="5609" y="0"/>
                </a:cubicBezTo>
                <a:lnTo>
                  <a:pt x="1907337" y="959279"/>
                </a:lnTo>
                <a:lnTo>
                  <a:pt x="1907337" y="1817581"/>
                </a:lnTo>
                <a:lnTo>
                  <a:pt x="0" y="1823191"/>
                </a:lnTo>
              </a:path>
            </a:pathLst>
          </a:custGeom>
          <a:solidFill>
            <a:schemeClr val="dk1"/>
          </a:solidFill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6"/>
          <p:cNvSpPr/>
          <p:nvPr/>
        </p:nvSpPr>
        <p:spPr>
          <a:xfrm>
            <a:off x="3613320" y="2170080"/>
            <a:ext cx="485280" cy="46944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6"/>
          <p:cNvSpPr/>
          <p:nvPr/>
        </p:nvSpPr>
        <p:spPr>
          <a:xfrm>
            <a:off x="6677640" y="1587600"/>
            <a:ext cx="1906920" cy="1822680"/>
          </a:xfrm>
          <a:custGeom>
            <a:rect b="b" l="l" r="r" t="t"/>
            <a:pathLst>
              <a:path extrusionOk="0" h="1823192" w="1907338">
                <a:moveTo>
                  <a:pt x="0" y="1823191"/>
                </a:moveTo>
                <a:cubicBezTo>
                  <a:pt x="1870" y="1215461"/>
                  <a:pt x="3739" y="607730"/>
                  <a:pt x="5609" y="0"/>
                </a:cubicBezTo>
                <a:lnTo>
                  <a:pt x="1907337" y="959279"/>
                </a:lnTo>
                <a:lnTo>
                  <a:pt x="1907337" y="1817581"/>
                </a:lnTo>
                <a:lnTo>
                  <a:pt x="0" y="1823191"/>
                </a:lnTo>
              </a:path>
            </a:pathLst>
          </a:custGeom>
          <a:solidFill>
            <a:schemeClr val="dk1"/>
          </a:solidFill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6"/>
          <p:cNvSpPr/>
          <p:nvPr/>
        </p:nvSpPr>
        <p:spPr>
          <a:xfrm>
            <a:off x="6440760" y="1357560"/>
            <a:ext cx="485280" cy="46944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6"/>
          <p:cNvSpPr/>
          <p:nvPr/>
        </p:nvSpPr>
        <p:spPr>
          <a:xfrm>
            <a:off x="965880" y="1586160"/>
            <a:ext cx="1906920" cy="1822680"/>
          </a:xfrm>
          <a:custGeom>
            <a:rect b="b" l="l" r="r" t="t"/>
            <a:pathLst>
              <a:path extrusionOk="0" h="1823192" w="1907338">
                <a:moveTo>
                  <a:pt x="0" y="1823191"/>
                </a:moveTo>
                <a:cubicBezTo>
                  <a:pt x="1870" y="1215461"/>
                  <a:pt x="3739" y="607730"/>
                  <a:pt x="5609" y="0"/>
                </a:cubicBezTo>
                <a:lnTo>
                  <a:pt x="1907337" y="959279"/>
                </a:lnTo>
                <a:lnTo>
                  <a:pt x="1907337" y="1817581"/>
                </a:lnTo>
                <a:lnTo>
                  <a:pt x="0" y="1823191"/>
                </a:lnTo>
              </a:path>
            </a:pathLst>
          </a:custGeom>
          <a:solidFill>
            <a:schemeClr val="dk1"/>
          </a:solidFill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6"/>
          <p:cNvSpPr/>
          <p:nvPr/>
        </p:nvSpPr>
        <p:spPr>
          <a:xfrm>
            <a:off x="1495440" y="2502000"/>
            <a:ext cx="485280" cy="46944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26"/>
          <p:cNvCxnSpPr/>
          <p:nvPr/>
        </p:nvCxnSpPr>
        <p:spPr>
          <a:xfrm>
            <a:off x="7496640" y="3846240"/>
            <a:ext cx="0" cy="190476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" name="Google Shape;523;p26"/>
          <p:cNvCxnSpPr/>
          <p:nvPr/>
        </p:nvCxnSpPr>
        <p:spPr>
          <a:xfrm>
            <a:off x="6553080" y="4798440"/>
            <a:ext cx="194292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26"/>
          <p:cNvSpPr/>
          <p:nvPr/>
        </p:nvSpPr>
        <p:spPr>
          <a:xfrm>
            <a:off x="7527600" y="47671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6"/>
          <p:cNvSpPr/>
          <p:nvPr/>
        </p:nvSpPr>
        <p:spPr>
          <a:xfrm>
            <a:off x="7224840" y="5343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6"/>
          <p:cNvSpPr/>
          <p:nvPr/>
        </p:nvSpPr>
        <p:spPr>
          <a:xfrm>
            <a:off x="7258680" y="5238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6"/>
          <p:cNvSpPr/>
          <p:nvPr/>
        </p:nvSpPr>
        <p:spPr>
          <a:xfrm>
            <a:off x="7437960" y="48495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6"/>
          <p:cNvSpPr/>
          <p:nvPr/>
        </p:nvSpPr>
        <p:spPr>
          <a:xfrm>
            <a:off x="7160760" y="4826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6"/>
          <p:cNvSpPr/>
          <p:nvPr/>
        </p:nvSpPr>
        <p:spPr>
          <a:xfrm>
            <a:off x="7354800" y="48362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6"/>
          <p:cNvSpPr/>
          <p:nvPr/>
        </p:nvSpPr>
        <p:spPr>
          <a:xfrm>
            <a:off x="7429680" y="46890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6"/>
          <p:cNvSpPr/>
          <p:nvPr/>
        </p:nvSpPr>
        <p:spPr>
          <a:xfrm>
            <a:off x="7354800" y="47199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6"/>
          <p:cNvSpPr/>
          <p:nvPr/>
        </p:nvSpPr>
        <p:spPr>
          <a:xfrm>
            <a:off x="7410240" y="50036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6"/>
          <p:cNvSpPr/>
          <p:nvPr/>
        </p:nvSpPr>
        <p:spPr>
          <a:xfrm>
            <a:off x="7497000" y="4716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6"/>
          <p:cNvSpPr/>
          <p:nvPr/>
        </p:nvSpPr>
        <p:spPr>
          <a:xfrm>
            <a:off x="6858720" y="48200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6"/>
          <p:cNvSpPr/>
          <p:nvPr/>
        </p:nvSpPr>
        <p:spPr>
          <a:xfrm>
            <a:off x="7133040" y="54864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6"/>
          <p:cNvSpPr/>
          <p:nvPr/>
        </p:nvSpPr>
        <p:spPr>
          <a:xfrm>
            <a:off x="7469280" y="4752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6"/>
          <p:cNvSpPr/>
          <p:nvPr/>
        </p:nvSpPr>
        <p:spPr>
          <a:xfrm>
            <a:off x="7089120" y="53708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6"/>
          <p:cNvSpPr/>
          <p:nvPr/>
        </p:nvSpPr>
        <p:spPr>
          <a:xfrm>
            <a:off x="7527600" y="48528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6"/>
          <p:cNvSpPr/>
          <p:nvPr/>
        </p:nvSpPr>
        <p:spPr>
          <a:xfrm>
            <a:off x="7058160" y="47264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6"/>
          <p:cNvSpPr/>
          <p:nvPr/>
        </p:nvSpPr>
        <p:spPr>
          <a:xfrm>
            <a:off x="6800760" y="4725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6"/>
          <p:cNvSpPr/>
          <p:nvPr/>
        </p:nvSpPr>
        <p:spPr>
          <a:xfrm>
            <a:off x="6926400" y="48222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7"/>
          <p:cNvSpPr/>
          <p:nvPr/>
        </p:nvSpPr>
        <p:spPr>
          <a:xfrm>
            <a:off x="533520" y="249840"/>
            <a:ext cx="830556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Principal  Component  Analysis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533520" y="1219320"/>
            <a:ext cx="373356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Principal component is the direction of highest variance.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4709520" y="1211760"/>
            <a:ext cx="403812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compute PCA components: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eriod"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Subtract off the mean for each data point.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eriod"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the covariance matrix.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eriod"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eigenvectors and eigenvalues.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eriod"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components are the eigenvectors ranked by the eigenvalues.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533520" y="1905120"/>
            <a:ext cx="37335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Next, highest component is the direction with highest variance </a:t>
            </a:r>
            <a:r>
              <a:rPr i="1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orthogonal</a:t>
            </a: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the previous components.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27"/>
          <p:cNvCxnSpPr/>
          <p:nvPr/>
        </p:nvCxnSpPr>
        <p:spPr>
          <a:xfrm>
            <a:off x="1742040" y="3846240"/>
            <a:ext cx="0" cy="190476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p27"/>
          <p:cNvCxnSpPr/>
          <p:nvPr/>
        </p:nvCxnSpPr>
        <p:spPr>
          <a:xfrm>
            <a:off x="798120" y="4798440"/>
            <a:ext cx="194328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27"/>
          <p:cNvSpPr/>
          <p:nvPr/>
        </p:nvSpPr>
        <p:spPr>
          <a:xfrm>
            <a:off x="1683000" y="47109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1747080" y="46972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1799280" y="4853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1828800" y="47242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1704600" y="47646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1631160" y="4948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1636920" y="45810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1654920" y="4682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1771560" y="47916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1774800" y="4633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1642320" y="47516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1726200" y="48088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1676880" y="4848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1571760" y="46904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1625040" y="47988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1771200" y="47653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p27"/>
          <p:cNvCxnSpPr/>
          <p:nvPr/>
        </p:nvCxnSpPr>
        <p:spPr>
          <a:xfrm>
            <a:off x="4600800" y="3846240"/>
            <a:ext cx="0" cy="190476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27"/>
          <p:cNvCxnSpPr/>
          <p:nvPr/>
        </p:nvCxnSpPr>
        <p:spPr>
          <a:xfrm>
            <a:off x="3656880" y="4798440"/>
            <a:ext cx="194328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27"/>
          <p:cNvSpPr/>
          <p:nvPr/>
        </p:nvSpPr>
        <p:spPr>
          <a:xfrm>
            <a:off x="3990240" y="47174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4520160" y="4840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4631400" y="48682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4520160" y="4794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4350960" y="4826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4489920" y="4948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3886200" y="47055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4619160" y="47516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4635360" y="46764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4489920" y="4727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3990240" y="48200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4563720" y="47566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217040" y="47304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4071240" y="4704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4576320" y="47109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3879000" y="48430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6" name="Google Shape;586;p27"/>
          <p:cNvCxnSpPr/>
          <p:nvPr/>
        </p:nvCxnSpPr>
        <p:spPr>
          <a:xfrm>
            <a:off x="7496640" y="3846240"/>
            <a:ext cx="0" cy="190476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7" name="Google Shape;587;p27"/>
          <p:cNvCxnSpPr/>
          <p:nvPr/>
        </p:nvCxnSpPr>
        <p:spPr>
          <a:xfrm>
            <a:off x="6553080" y="4798440"/>
            <a:ext cx="194292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8" name="Google Shape;588;p27"/>
          <p:cNvSpPr/>
          <p:nvPr/>
        </p:nvSpPr>
        <p:spPr>
          <a:xfrm>
            <a:off x="7527600" y="47671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224840" y="5343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258680" y="5238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437960" y="48495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7160760" y="4826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7354800" y="48362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429680" y="46890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7354800" y="47199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7410240" y="50036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7497000" y="4716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6858720" y="48200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7133040" y="54864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7469280" y="4752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7089120" y="53708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7527600" y="48528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7058160" y="47264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6800760" y="4725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6926400" y="48222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27"/>
          <p:cNvCxnSpPr/>
          <p:nvPr/>
        </p:nvCxnSpPr>
        <p:spPr>
          <a:xfrm rot="10800000">
            <a:off x="3809160" y="4806000"/>
            <a:ext cx="808920" cy="7920"/>
          </a:xfrm>
          <a:prstGeom prst="straightConnector1">
            <a:avLst/>
          </a:prstGeom>
          <a:solidFill>
            <a:schemeClr val="accent1"/>
          </a:solidFill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7" name="Google Shape;607;p27"/>
          <p:cNvCxnSpPr/>
          <p:nvPr/>
        </p:nvCxnSpPr>
        <p:spPr>
          <a:xfrm flipH="1">
            <a:off x="6886440" y="4800960"/>
            <a:ext cx="598320" cy="380520"/>
          </a:xfrm>
          <a:prstGeom prst="straightConnector1">
            <a:avLst/>
          </a:prstGeom>
          <a:solidFill>
            <a:schemeClr val="accent1"/>
          </a:solidFill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8" name="Google Shape;608;p27"/>
          <p:cNvCxnSpPr/>
          <p:nvPr/>
        </p:nvCxnSpPr>
        <p:spPr>
          <a:xfrm rot="10800000">
            <a:off x="1571040" y="4634640"/>
            <a:ext cx="162360" cy="181080"/>
          </a:xfrm>
          <a:prstGeom prst="straightConnector1">
            <a:avLst/>
          </a:prstGeom>
          <a:solidFill>
            <a:schemeClr val="accent1"/>
          </a:solidFill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9" name="Google Shape;609;p27"/>
          <p:cNvCxnSpPr/>
          <p:nvPr/>
        </p:nvCxnSpPr>
        <p:spPr>
          <a:xfrm flipH="1" rot="10800000">
            <a:off x="4600800" y="4608360"/>
            <a:ext cx="2880" cy="208080"/>
          </a:xfrm>
          <a:prstGeom prst="straightConnector1">
            <a:avLst/>
          </a:prstGeom>
          <a:solidFill>
            <a:schemeClr val="accent1"/>
          </a:solidFill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0" name="Google Shape;610;p27"/>
          <p:cNvCxnSpPr/>
          <p:nvPr/>
        </p:nvCxnSpPr>
        <p:spPr>
          <a:xfrm flipH="1" rot="10800000">
            <a:off x="1747080" y="4660200"/>
            <a:ext cx="136800" cy="164520"/>
          </a:xfrm>
          <a:prstGeom prst="straightConnector1">
            <a:avLst/>
          </a:prstGeom>
          <a:solidFill>
            <a:schemeClr val="accent1"/>
          </a:solidFill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1" name="Google Shape;611;p27"/>
          <p:cNvCxnSpPr/>
          <p:nvPr/>
        </p:nvCxnSpPr>
        <p:spPr>
          <a:xfrm rot="10800000">
            <a:off x="7116120" y="4343400"/>
            <a:ext cx="364680" cy="475920"/>
          </a:xfrm>
          <a:prstGeom prst="straightConnector1">
            <a:avLst/>
          </a:prstGeom>
          <a:solidFill>
            <a:schemeClr val="accent1"/>
          </a:solidFill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12" name="Google Shape;6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280" y="2920320"/>
            <a:ext cx="1535760" cy="37548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7"/>
          <p:cNvSpPr txBox="1"/>
          <p:nvPr/>
        </p:nvSpPr>
        <p:spPr>
          <a:xfrm>
            <a:off x="79097" y="5995194"/>
            <a:ext cx="9296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Definition: A scalar λ is called an eigenvalue of the n×n matrix A if there is a nontrivial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solution x of Ax=λx. Such x is called an eigenvector corresponding to the eigenvalue λ.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8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Corners have 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8"/>
          <p:cNvSpPr/>
          <p:nvPr/>
        </p:nvSpPr>
        <p:spPr>
          <a:xfrm>
            <a:off x="533520" y="1219320"/>
            <a:ext cx="2361960" cy="220932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8"/>
          <p:cNvSpPr/>
          <p:nvPr/>
        </p:nvSpPr>
        <p:spPr>
          <a:xfrm>
            <a:off x="3429000" y="1219320"/>
            <a:ext cx="2361960" cy="220932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8"/>
          <p:cNvSpPr/>
          <p:nvPr/>
        </p:nvSpPr>
        <p:spPr>
          <a:xfrm>
            <a:off x="3886200" y="1600200"/>
            <a:ext cx="1599840" cy="1447560"/>
          </a:xfrm>
          <a:custGeom>
            <a:rect b="b" l="l" r="r" t="t"/>
            <a:pathLst>
              <a:path extrusionOk="0" h="913" w="1009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cap="flat" cmpd="sng" w="41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28"/>
          <p:cNvSpPr/>
          <p:nvPr/>
        </p:nvSpPr>
        <p:spPr>
          <a:xfrm>
            <a:off x="6248520" y="1219320"/>
            <a:ext cx="2361960" cy="220932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3" name="Google Shape;623;p28"/>
          <p:cNvCxnSpPr/>
          <p:nvPr/>
        </p:nvCxnSpPr>
        <p:spPr>
          <a:xfrm>
            <a:off x="1742040" y="3846240"/>
            <a:ext cx="0" cy="190476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28"/>
          <p:cNvCxnSpPr/>
          <p:nvPr/>
        </p:nvCxnSpPr>
        <p:spPr>
          <a:xfrm>
            <a:off x="798120" y="4798440"/>
            <a:ext cx="194328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5" name="Google Shape;625;p28"/>
          <p:cNvSpPr/>
          <p:nvPr/>
        </p:nvSpPr>
        <p:spPr>
          <a:xfrm>
            <a:off x="1683000" y="47109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8"/>
          <p:cNvSpPr/>
          <p:nvPr/>
        </p:nvSpPr>
        <p:spPr>
          <a:xfrm>
            <a:off x="1747080" y="46972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8"/>
          <p:cNvSpPr/>
          <p:nvPr/>
        </p:nvSpPr>
        <p:spPr>
          <a:xfrm>
            <a:off x="1799280" y="4853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8"/>
          <p:cNvSpPr/>
          <p:nvPr/>
        </p:nvSpPr>
        <p:spPr>
          <a:xfrm>
            <a:off x="1828800" y="47242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8"/>
          <p:cNvSpPr/>
          <p:nvPr/>
        </p:nvSpPr>
        <p:spPr>
          <a:xfrm>
            <a:off x="1704600" y="47646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8"/>
          <p:cNvSpPr/>
          <p:nvPr/>
        </p:nvSpPr>
        <p:spPr>
          <a:xfrm>
            <a:off x="1631160" y="4948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8"/>
          <p:cNvSpPr/>
          <p:nvPr/>
        </p:nvSpPr>
        <p:spPr>
          <a:xfrm>
            <a:off x="1636920" y="45810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8"/>
          <p:cNvSpPr/>
          <p:nvPr/>
        </p:nvSpPr>
        <p:spPr>
          <a:xfrm>
            <a:off x="1654920" y="4682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8"/>
          <p:cNvSpPr/>
          <p:nvPr/>
        </p:nvSpPr>
        <p:spPr>
          <a:xfrm>
            <a:off x="1771560" y="47916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8"/>
          <p:cNvSpPr/>
          <p:nvPr/>
        </p:nvSpPr>
        <p:spPr>
          <a:xfrm>
            <a:off x="1774800" y="4633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1642320" y="47516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8"/>
          <p:cNvSpPr/>
          <p:nvPr/>
        </p:nvSpPr>
        <p:spPr>
          <a:xfrm>
            <a:off x="1726200" y="48088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8"/>
          <p:cNvSpPr/>
          <p:nvPr/>
        </p:nvSpPr>
        <p:spPr>
          <a:xfrm>
            <a:off x="1676880" y="4848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1571760" y="46904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8"/>
          <p:cNvSpPr/>
          <p:nvPr/>
        </p:nvSpPr>
        <p:spPr>
          <a:xfrm>
            <a:off x="1625040" y="47988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8"/>
          <p:cNvSpPr/>
          <p:nvPr/>
        </p:nvSpPr>
        <p:spPr>
          <a:xfrm>
            <a:off x="1771200" y="47653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1" name="Google Shape;641;p28"/>
          <p:cNvCxnSpPr/>
          <p:nvPr/>
        </p:nvCxnSpPr>
        <p:spPr>
          <a:xfrm>
            <a:off x="4600800" y="3846240"/>
            <a:ext cx="0" cy="190476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28"/>
          <p:cNvCxnSpPr/>
          <p:nvPr/>
        </p:nvCxnSpPr>
        <p:spPr>
          <a:xfrm>
            <a:off x="3656880" y="4798440"/>
            <a:ext cx="194328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28"/>
          <p:cNvSpPr/>
          <p:nvPr/>
        </p:nvSpPr>
        <p:spPr>
          <a:xfrm>
            <a:off x="3990240" y="47174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8"/>
          <p:cNvSpPr/>
          <p:nvPr/>
        </p:nvSpPr>
        <p:spPr>
          <a:xfrm>
            <a:off x="4520160" y="4840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8"/>
          <p:cNvSpPr/>
          <p:nvPr/>
        </p:nvSpPr>
        <p:spPr>
          <a:xfrm>
            <a:off x="4631400" y="48682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4520160" y="4794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8"/>
          <p:cNvSpPr/>
          <p:nvPr/>
        </p:nvSpPr>
        <p:spPr>
          <a:xfrm>
            <a:off x="4350960" y="4826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8"/>
          <p:cNvSpPr/>
          <p:nvPr/>
        </p:nvSpPr>
        <p:spPr>
          <a:xfrm>
            <a:off x="4489920" y="49489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8"/>
          <p:cNvSpPr/>
          <p:nvPr/>
        </p:nvSpPr>
        <p:spPr>
          <a:xfrm>
            <a:off x="3886200" y="47055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8"/>
          <p:cNvSpPr/>
          <p:nvPr/>
        </p:nvSpPr>
        <p:spPr>
          <a:xfrm>
            <a:off x="4619160" y="47516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8"/>
          <p:cNvSpPr/>
          <p:nvPr/>
        </p:nvSpPr>
        <p:spPr>
          <a:xfrm>
            <a:off x="4635360" y="46764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8"/>
          <p:cNvSpPr/>
          <p:nvPr/>
        </p:nvSpPr>
        <p:spPr>
          <a:xfrm>
            <a:off x="4489920" y="4727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8"/>
          <p:cNvSpPr/>
          <p:nvPr/>
        </p:nvSpPr>
        <p:spPr>
          <a:xfrm>
            <a:off x="3990240" y="48200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4563720" y="47566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4217040" y="47304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4071240" y="4704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8"/>
          <p:cNvSpPr/>
          <p:nvPr/>
        </p:nvSpPr>
        <p:spPr>
          <a:xfrm>
            <a:off x="4576320" y="47109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8"/>
          <p:cNvSpPr/>
          <p:nvPr/>
        </p:nvSpPr>
        <p:spPr>
          <a:xfrm>
            <a:off x="3879000" y="48430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8"/>
          <p:cNvSpPr/>
          <p:nvPr/>
        </p:nvSpPr>
        <p:spPr>
          <a:xfrm>
            <a:off x="3865320" y="1587600"/>
            <a:ext cx="1906920" cy="1822680"/>
          </a:xfrm>
          <a:custGeom>
            <a:rect b="b" l="l" r="r" t="t"/>
            <a:pathLst>
              <a:path extrusionOk="0" h="1823192" w="1907338">
                <a:moveTo>
                  <a:pt x="0" y="1823191"/>
                </a:moveTo>
                <a:cubicBezTo>
                  <a:pt x="1870" y="1215461"/>
                  <a:pt x="3739" y="607730"/>
                  <a:pt x="5609" y="0"/>
                </a:cubicBezTo>
                <a:lnTo>
                  <a:pt x="1907337" y="959279"/>
                </a:lnTo>
                <a:lnTo>
                  <a:pt x="1907337" y="1817581"/>
                </a:lnTo>
                <a:lnTo>
                  <a:pt x="0" y="1823191"/>
                </a:lnTo>
              </a:path>
            </a:pathLst>
          </a:custGeom>
          <a:solidFill>
            <a:schemeClr val="dk1"/>
          </a:solidFill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8"/>
          <p:cNvSpPr/>
          <p:nvPr/>
        </p:nvSpPr>
        <p:spPr>
          <a:xfrm>
            <a:off x="3613320" y="2170080"/>
            <a:ext cx="485280" cy="46944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8"/>
          <p:cNvSpPr/>
          <p:nvPr/>
        </p:nvSpPr>
        <p:spPr>
          <a:xfrm>
            <a:off x="6677640" y="1587600"/>
            <a:ext cx="1906920" cy="1822680"/>
          </a:xfrm>
          <a:custGeom>
            <a:rect b="b" l="l" r="r" t="t"/>
            <a:pathLst>
              <a:path extrusionOk="0" h="1823192" w="1907338">
                <a:moveTo>
                  <a:pt x="0" y="1823191"/>
                </a:moveTo>
                <a:cubicBezTo>
                  <a:pt x="1870" y="1215461"/>
                  <a:pt x="3739" y="607730"/>
                  <a:pt x="5609" y="0"/>
                </a:cubicBezTo>
                <a:lnTo>
                  <a:pt x="1907337" y="959279"/>
                </a:lnTo>
                <a:lnTo>
                  <a:pt x="1907337" y="1817581"/>
                </a:lnTo>
                <a:lnTo>
                  <a:pt x="0" y="1823191"/>
                </a:lnTo>
              </a:path>
            </a:pathLst>
          </a:custGeom>
          <a:solidFill>
            <a:schemeClr val="dk1"/>
          </a:solidFill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8"/>
          <p:cNvSpPr/>
          <p:nvPr/>
        </p:nvSpPr>
        <p:spPr>
          <a:xfrm>
            <a:off x="6440760" y="1357560"/>
            <a:ext cx="485280" cy="46944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8"/>
          <p:cNvSpPr/>
          <p:nvPr/>
        </p:nvSpPr>
        <p:spPr>
          <a:xfrm>
            <a:off x="965880" y="1586160"/>
            <a:ext cx="1906920" cy="1822680"/>
          </a:xfrm>
          <a:custGeom>
            <a:rect b="b" l="l" r="r" t="t"/>
            <a:pathLst>
              <a:path extrusionOk="0" h="1823192" w="1907338">
                <a:moveTo>
                  <a:pt x="0" y="1823191"/>
                </a:moveTo>
                <a:cubicBezTo>
                  <a:pt x="1870" y="1215461"/>
                  <a:pt x="3739" y="607730"/>
                  <a:pt x="5609" y="0"/>
                </a:cubicBezTo>
                <a:lnTo>
                  <a:pt x="1907337" y="959279"/>
                </a:lnTo>
                <a:lnTo>
                  <a:pt x="1907337" y="1817581"/>
                </a:lnTo>
                <a:lnTo>
                  <a:pt x="0" y="1823191"/>
                </a:lnTo>
              </a:path>
            </a:pathLst>
          </a:custGeom>
          <a:solidFill>
            <a:schemeClr val="dk1"/>
          </a:solidFill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8"/>
          <p:cNvSpPr/>
          <p:nvPr/>
        </p:nvSpPr>
        <p:spPr>
          <a:xfrm>
            <a:off x="1495440" y="2502000"/>
            <a:ext cx="485280" cy="46944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28"/>
          <p:cNvCxnSpPr/>
          <p:nvPr/>
        </p:nvCxnSpPr>
        <p:spPr>
          <a:xfrm>
            <a:off x="7496640" y="3846240"/>
            <a:ext cx="0" cy="190476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6" name="Google Shape;666;p28"/>
          <p:cNvCxnSpPr/>
          <p:nvPr/>
        </p:nvCxnSpPr>
        <p:spPr>
          <a:xfrm>
            <a:off x="6553080" y="4798440"/>
            <a:ext cx="194292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7" name="Google Shape;667;p28"/>
          <p:cNvSpPr/>
          <p:nvPr/>
        </p:nvSpPr>
        <p:spPr>
          <a:xfrm>
            <a:off x="7527600" y="47671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8"/>
          <p:cNvSpPr/>
          <p:nvPr/>
        </p:nvSpPr>
        <p:spPr>
          <a:xfrm>
            <a:off x="7224840" y="534348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8"/>
          <p:cNvSpPr/>
          <p:nvPr/>
        </p:nvSpPr>
        <p:spPr>
          <a:xfrm>
            <a:off x="7258680" y="5238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8"/>
          <p:cNvSpPr/>
          <p:nvPr/>
        </p:nvSpPr>
        <p:spPr>
          <a:xfrm>
            <a:off x="7437960" y="48495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7160760" y="48261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7354800" y="48362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8"/>
          <p:cNvSpPr/>
          <p:nvPr/>
        </p:nvSpPr>
        <p:spPr>
          <a:xfrm>
            <a:off x="7429680" y="46890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8"/>
          <p:cNvSpPr/>
          <p:nvPr/>
        </p:nvSpPr>
        <p:spPr>
          <a:xfrm>
            <a:off x="7354800" y="471996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8"/>
          <p:cNvSpPr/>
          <p:nvPr/>
        </p:nvSpPr>
        <p:spPr>
          <a:xfrm>
            <a:off x="7410240" y="50036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8"/>
          <p:cNvSpPr/>
          <p:nvPr/>
        </p:nvSpPr>
        <p:spPr>
          <a:xfrm>
            <a:off x="7497000" y="4716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8"/>
          <p:cNvSpPr/>
          <p:nvPr/>
        </p:nvSpPr>
        <p:spPr>
          <a:xfrm>
            <a:off x="6858720" y="48200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8"/>
          <p:cNvSpPr/>
          <p:nvPr/>
        </p:nvSpPr>
        <p:spPr>
          <a:xfrm>
            <a:off x="7133040" y="54864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8"/>
          <p:cNvSpPr/>
          <p:nvPr/>
        </p:nvSpPr>
        <p:spPr>
          <a:xfrm>
            <a:off x="7469280" y="4752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7089120" y="53708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/>
          <p:nvPr/>
        </p:nvSpPr>
        <p:spPr>
          <a:xfrm>
            <a:off x="7527600" y="48528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8"/>
          <p:cNvSpPr/>
          <p:nvPr/>
        </p:nvSpPr>
        <p:spPr>
          <a:xfrm>
            <a:off x="7058160" y="472644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8"/>
          <p:cNvSpPr/>
          <p:nvPr/>
        </p:nvSpPr>
        <p:spPr>
          <a:xfrm>
            <a:off x="6800760" y="472572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8"/>
          <p:cNvSpPr/>
          <p:nvPr/>
        </p:nvSpPr>
        <p:spPr>
          <a:xfrm>
            <a:off x="6926400" y="4822200"/>
            <a:ext cx="55080" cy="540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8"/>
          <p:cNvSpPr/>
          <p:nvPr/>
        </p:nvSpPr>
        <p:spPr>
          <a:xfrm>
            <a:off x="5744160" y="6095880"/>
            <a:ext cx="3276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r>
              <a:rPr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eigenvalues are large!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6" name="Google Shape;686;p28"/>
          <p:cNvCxnSpPr/>
          <p:nvPr/>
        </p:nvCxnSpPr>
        <p:spPr>
          <a:xfrm flipH="1" rot="10800000">
            <a:off x="6914160" y="5637960"/>
            <a:ext cx="67680" cy="533160"/>
          </a:xfrm>
          <a:prstGeom prst="straightConnector1">
            <a:avLst/>
          </a:prstGeom>
          <a:solidFill>
            <a:schemeClr val="accent1"/>
          </a:solidFill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9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9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93" name="Google Shape;6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7" y="0"/>
            <a:ext cx="9111343" cy="683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"/>
          <p:cNvSpPr/>
          <p:nvPr/>
        </p:nvSpPr>
        <p:spPr>
          <a:xfrm>
            <a:off x="380880" y="572760"/>
            <a:ext cx="830556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find corresponding points?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320" y="1867680"/>
            <a:ext cx="3717720" cy="297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0120" y="1867680"/>
            <a:ext cx="3717720" cy="2973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"/>
          <p:cNvCxnSpPr/>
          <p:nvPr/>
        </p:nvCxnSpPr>
        <p:spPr>
          <a:xfrm>
            <a:off x="1523880" y="2514600"/>
            <a:ext cx="4723920" cy="75960"/>
          </a:xfrm>
          <a:prstGeom prst="straightConnector1">
            <a:avLst/>
          </a:prstGeom>
          <a:noFill/>
          <a:ln cap="flat" cmpd="sng" w="57225">
            <a:solidFill>
              <a:srgbClr val="FFFF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93" name="Google Shape;293;p3"/>
          <p:cNvCxnSpPr/>
          <p:nvPr/>
        </p:nvCxnSpPr>
        <p:spPr>
          <a:xfrm>
            <a:off x="3048120" y="2895480"/>
            <a:ext cx="3809520" cy="228240"/>
          </a:xfrm>
          <a:prstGeom prst="straightConnector1">
            <a:avLst/>
          </a:prstGeom>
          <a:noFill/>
          <a:ln cap="flat" cmpd="sng" w="57225">
            <a:solidFill>
              <a:srgbClr val="FFFF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94" name="Google Shape;294;p3"/>
          <p:cNvCxnSpPr/>
          <p:nvPr/>
        </p:nvCxnSpPr>
        <p:spPr>
          <a:xfrm>
            <a:off x="2286000" y="3886200"/>
            <a:ext cx="4312800" cy="266400"/>
          </a:xfrm>
          <a:prstGeom prst="straightConnector1">
            <a:avLst/>
          </a:prstGeom>
          <a:noFill/>
          <a:ln cap="flat" cmpd="sng" w="57225">
            <a:solidFill>
              <a:srgbClr val="FFFF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0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0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00" name="Google Shape;7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1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1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1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07" name="Google Shape;7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58" y="0"/>
            <a:ext cx="9151257" cy="686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2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2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14" name="Google Shape;7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257"/>
            <a:ext cx="9144000" cy="6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3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3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21" name="Google Shape;7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886"/>
            <a:ext cx="9162456" cy="686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4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28" name="Google Shape;7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6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41" name="Google Shape;7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" y="18143"/>
            <a:ext cx="9129486" cy="6844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7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48" name="Google Shape;7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8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55" name="Google Shape;7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9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9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62" name="Google Shape;7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83"/>
            <a:ext cx="9144000" cy="6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"/>
          <p:cNvSpPr txBox="1"/>
          <p:nvPr>
            <p:ph idx="1" type="body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1" name="Google Shape;3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7" y="-7257"/>
            <a:ext cx="9209784" cy="6865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0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1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1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1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76" name="Google Shape;7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2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2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83" name="Google Shape;78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3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3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90" name="Google Shape;7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4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4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97" name="Google Shape;7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7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5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04" name="Google Shape;8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1" y="0"/>
            <a:ext cx="9122229" cy="683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6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11" name="Google Shape;8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60" y="3505200"/>
            <a:ext cx="1655280" cy="131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7"/>
          <p:cNvPicPr preferRelativeResize="0"/>
          <p:nvPr/>
        </p:nvPicPr>
        <p:blipFill rotWithShape="1">
          <a:blip r:embed="rId4">
            <a:alphaModFix/>
          </a:blip>
          <a:srcRect b="48758" l="8233" r="50983" t="10319"/>
          <a:stretch/>
        </p:blipFill>
        <p:spPr>
          <a:xfrm>
            <a:off x="2581560" y="3543566"/>
            <a:ext cx="161892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7"/>
          <p:cNvPicPr preferRelativeResize="0"/>
          <p:nvPr/>
        </p:nvPicPr>
        <p:blipFill rotWithShape="1">
          <a:blip r:embed="rId5">
            <a:alphaModFix/>
          </a:blip>
          <a:srcRect b="0" l="7510" r="49460" t="59251"/>
          <a:stretch/>
        </p:blipFill>
        <p:spPr>
          <a:xfrm>
            <a:off x="6704205" y="3559612"/>
            <a:ext cx="169992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7"/>
          <p:cNvPicPr preferRelativeResize="0"/>
          <p:nvPr/>
        </p:nvPicPr>
        <p:blipFill rotWithShape="1">
          <a:blip r:embed="rId6">
            <a:alphaModFix/>
          </a:blip>
          <a:srcRect b="0" l="57797" r="0" t="59251"/>
          <a:stretch/>
        </p:blipFill>
        <p:spPr>
          <a:xfrm>
            <a:off x="4668840" y="3559612"/>
            <a:ext cx="1672920" cy="12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7"/>
          <p:cNvSpPr/>
          <p:nvPr/>
        </p:nvSpPr>
        <p:spPr>
          <a:xfrm>
            <a:off x="0" y="152280"/>
            <a:ext cx="8610600" cy="533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Second Moment Matrix or </a:t>
            </a:r>
            <a:r>
              <a:rPr lang="en-US" sz="4000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4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arris Matrix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7"/>
          <p:cNvSpPr/>
          <p:nvPr/>
        </p:nvSpPr>
        <p:spPr>
          <a:xfrm>
            <a:off x="959417" y="2438280"/>
            <a:ext cx="7813440" cy="9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x 2 matrix of image derivatives smoothed by Gaussian weights.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7"/>
          <p:cNvSpPr/>
          <p:nvPr/>
        </p:nvSpPr>
        <p:spPr>
          <a:xfrm>
            <a:off x="701829" y="5192932"/>
            <a:ext cx="1496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Notation: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Google Shape;824;p47"/>
          <p:cNvPicPr preferRelativeResize="0"/>
          <p:nvPr/>
        </p:nvPicPr>
        <p:blipFill rotWithShape="1">
          <a:blip r:embed="rId7">
            <a:alphaModFix/>
          </a:blip>
          <a:srcRect b="0" l="8966" r="0" t="0"/>
          <a:stretch/>
        </p:blipFill>
        <p:spPr>
          <a:xfrm>
            <a:off x="2415011" y="914400"/>
            <a:ext cx="4289194" cy="152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68954" y="4838486"/>
            <a:ext cx="1422360" cy="97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37240" y="4854532"/>
            <a:ext cx="1460520" cy="104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42845" y="4854532"/>
            <a:ext cx="2222640" cy="104148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47"/>
          <p:cNvSpPr txBox="1"/>
          <p:nvPr/>
        </p:nvSpPr>
        <p:spPr>
          <a:xfrm>
            <a:off x="628560" y="5816246"/>
            <a:ext cx="84546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First compute I</a:t>
            </a:r>
            <a:r>
              <a:rPr baseline="-25000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I</a:t>
            </a:r>
            <a:r>
              <a:rPr baseline="-25000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and I</a:t>
            </a:r>
            <a:r>
              <a:rPr baseline="-25000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-25000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as 3 images; then apply Gaussian to each.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OR, first apply the Gaussian and then compute the derivatives.</a:t>
            </a:r>
            <a:endParaRPr sz="20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7"/>
          <p:cNvSpPr txBox="1"/>
          <p:nvPr/>
        </p:nvSpPr>
        <p:spPr>
          <a:xfrm>
            <a:off x="1933789" y="1383952"/>
            <a:ext cx="4812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960" y="2197440"/>
            <a:ext cx="3661920" cy="88812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48"/>
          <p:cNvSpPr/>
          <p:nvPr/>
        </p:nvSpPr>
        <p:spPr>
          <a:xfrm>
            <a:off x="533520" y="249840"/>
            <a:ext cx="830556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math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8"/>
          <p:cNvSpPr/>
          <p:nvPr/>
        </p:nvSpPr>
        <p:spPr>
          <a:xfrm>
            <a:off x="740160" y="1143000"/>
            <a:ext cx="5508240" cy="4352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compute the eigenvalues: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AutoNum type="arabicPeriod"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 the Harris matrix over a window.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 does this equation mean in practice?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Σsmoothed I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30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Σsmoothed I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aseline="-2500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Σsmoothed I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Σsmoothed I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30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3000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Compute eigenvalues from that.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3480" y="2197440"/>
            <a:ext cx="1881000" cy="62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7814" y="5653646"/>
            <a:ext cx="5409720" cy="73476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48"/>
          <p:cNvSpPr/>
          <p:nvPr/>
        </p:nvSpPr>
        <p:spPr>
          <a:xfrm>
            <a:off x="2939760" y="3124080"/>
            <a:ext cx="312372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Typically Gaussian weights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0" name="Google Shape;840;p48"/>
          <p:cNvCxnSpPr/>
          <p:nvPr/>
        </p:nvCxnSpPr>
        <p:spPr>
          <a:xfrm rot="10800000">
            <a:off x="2759400" y="2818800"/>
            <a:ext cx="246960" cy="380520"/>
          </a:xfrm>
          <a:prstGeom prst="straightConnector1">
            <a:avLst/>
          </a:prstGeom>
          <a:solidFill>
            <a:schemeClr val="accent1"/>
          </a:solidFill>
          <a:ln cap="flat" cmpd="sng" w="19075">
            <a:solidFill>
              <a:srgbClr val="0070C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841" name="Google Shape;841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7251" y="5653646"/>
            <a:ext cx="1646280" cy="87516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8"/>
          <p:cNvSpPr/>
          <p:nvPr/>
        </p:nvSpPr>
        <p:spPr>
          <a:xfrm>
            <a:off x="1371600" y="4038600"/>
            <a:ext cx="152400" cy="762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8"/>
          <p:cNvSpPr/>
          <p:nvPr/>
        </p:nvSpPr>
        <p:spPr>
          <a:xfrm>
            <a:off x="4889880" y="4038600"/>
            <a:ext cx="139320" cy="762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9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Corner Response Function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9"/>
          <p:cNvSpPr txBox="1"/>
          <p:nvPr/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Computing eigenvalues are expensive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Harris corner detector used the following alternative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920" y="3428280"/>
            <a:ext cx="5409720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080" y="5105520"/>
            <a:ext cx="3352320" cy="77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280" y="5105520"/>
            <a:ext cx="3336840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49"/>
          <p:cNvSpPr/>
          <p:nvPr/>
        </p:nvSpPr>
        <p:spPr>
          <a:xfrm>
            <a:off x="617400" y="4419720"/>
            <a:ext cx="201132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Reminder</a:t>
            </a: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"/>
          <p:cNvSpPr txBox="1"/>
          <p:nvPr>
            <p:ph idx="1" type="body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8" name="Google Shape;3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8143"/>
            <a:ext cx="9172135" cy="687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0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Harris detector: Steps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0"/>
          <p:cNvSpPr txBox="1"/>
          <p:nvPr/>
        </p:nvSpPr>
        <p:spPr>
          <a:xfrm>
            <a:off x="380880" y="1143000"/>
            <a:ext cx="8457840" cy="518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 derivatives I</a:t>
            </a:r>
            <a:r>
              <a:rPr baseline="-2500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</a:t>
            </a:r>
            <a:r>
              <a:rPr baseline="-2500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</a:t>
            </a:r>
            <a:r>
              <a:rPr baseline="-2500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aseline="-2500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each pixel and smooth them with a Gaussian. </a:t>
            </a:r>
            <a:r>
              <a:rPr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(Or smooth first and then derivatives.)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 the Harris matrix H in a window around each pixel 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corner response function </a:t>
            </a:r>
            <a:r>
              <a:rPr i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 </a:t>
            </a:r>
            <a:r>
              <a:rPr i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local maxima of response function (nonmaximum suppression)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0"/>
          <p:cNvSpPr/>
          <p:nvPr/>
        </p:nvSpPr>
        <p:spPr>
          <a:xfrm>
            <a:off x="380880" y="5759280"/>
            <a:ext cx="8457840" cy="6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C.Harris and M.Stephens. 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4th Alvey Vision Conference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pages 147—151, 1988. 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1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Harris Detector: Steps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20" y="1295280"/>
            <a:ext cx="8152920" cy="527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2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2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75" name="Google Shape;8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6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3"/>
          <p:cNvSpPr txBox="1"/>
          <p:nvPr/>
        </p:nvSpPr>
        <p:spPr>
          <a:xfrm>
            <a:off x="457200" y="-92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Harris Detector: Steps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20" y="1295280"/>
            <a:ext cx="8152920" cy="52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53"/>
          <p:cNvSpPr/>
          <p:nvPr/>
        </p:nvSpPr>
        <p:spPr>
          <a:xfrm>
            <a:off x="876240" y="774720"/>
            <a:ext cx="395748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corner response </a:t>
            </a:r>
            <a:r>
              <a:rPr i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53"/>
          <p:cNvPicPr preferRelativeResize="0"/>
          <p:nvPr/>
        </p:nvPicPr>
        <p:blipFill rotWithShape="1">
          <a:blip r:embed="rId4">
            <a:alphaModFix/>
          </a:blip>
          <a:srcRect b="84445" l="34936" r="15441" t="4966"/>
          <a:stretch/>
        </p:blipFill>
        <p:spPr>
          <a:xfrm>
            <a:off x="6233886" y="805980"/>
            <a:ext cx="2857080" cy="45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4"/>
          <p:cNvSpPr txBox="1"/>
          <p:nvPr/>
        </p:nvSpPr>
        <p:spPr>
          <a:xfrm>
            <a:off x="457200" y="-705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Harris Detector: Steps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4"/>
          <p:cNvSpPr/>
          <p:nvPr/>
        </p:nvSpPr>
        <p:spPr>
          <a:xfrm>
            <a:off x="1232883" y="272758"/>
            <a:ext cx="6754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points with large corner response: </a:t>
            </a:r>
            <a:r>
              <a:rPr i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&gt; </a:t>
            </a: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20" y="1295280"/>
            <a:ext cx="8152920" cy="52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5"/>
          <p:cNvSpPr txBox="1"/>
          <p:nvPr/>
        </p:nvSpPr>
        <p:spPr>
          <a:xfrm>
            <a:off x="457200" y="-374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Harris Detector: Steps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5"/>
          <p:cNvSpPr/>
          <p:nvPr/>
        </p:nvSpPr>
        <p:spPr>
          <a:xfrm>
            <a:off x="900720" y="774720"/>
            <a:ext cx="56703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only the points of local maxima of </a:t>
            </a:r>
            <a:r>
              <a:rPr i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Google Shape;9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20" y="1295280"/>
            <a:ext cx="8152920" cy="525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6"/>
          <p:cNvSpPr txBox="1"/>
          <p:nvPr/>
        </p:nvSpPr>
        <p:spPr>
          <a:xfrm>
            <a:off x="457200" y="-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Harris Detector: 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20" y="1295280"/>
            <a:ext cx="8152920" cy="527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Simpler Response Function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atex-image-1.pdf" id="913" name="Google Shape;91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861482"/>
            <a:ext cx="5410200" cy="50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3276600"/>
            <a:ext cx="34036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7"/>
          <p:cNvSpPr txBox="1"/>
          <p:nvPr/>
        </p:nvSpPr>
        <p:spPr>
          <a:xfrm>
            <a:off x="1143000" y="1392704"/>
            <a:ext cx="180453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Instead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 can use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57"/>
          <p:cNvSpPr/>
          <p:nvPr/>
        </p:nvSpPr>
        <p:spPr>
          <a:xfrm>
            <a:off x="4572000" y="3200400"/>
            <a:ext cx="1371600" cy="1219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8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Properties of the Harris corner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</p:txBody>
      </p:sp>
      <p:sp>
        <p:nvSpPr>
          <p:cNvPr id="922" name="Google Shape;922;p5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9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8" name="Google Shape;92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86" y="0"/>
            <a:ext cx="9154886" cy="6863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6"/>
          <p:cNvSpPr txBox="1"/>
          <p:nvPr>
            <p:ph idx="1" type="body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5" name="Google Shape;3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86" y="0"/>
            <a:ext cx="9158514" cy="686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0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4" name="Google Shape;93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86"/>
            <a:ext cx="9133414" cy="684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1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0" name="Google Shape;94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3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2"/>
          <p:cNvSpPr txBox="1"/>
          <p:nvPr/>
        </p:nvSpPr>
        <p:spPr>
          <a:xfrm>
            <a:off x="609480" y="-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Properties of the Harris corner detector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2"/>
          <p:cNvSpPr txBox="1"/>
          <p:nvPr/>
        </p:nvSpPr>
        <p:spPr>
          <a:xfrm>
            <a:off x="685800" y="1337760"/>
            <a:ext cx="7772040" cy="2285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Translation invariant?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Rotation invariant?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 invariant?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2"/>
          <p:cNvSpPr/>
          <p:nvPr/>
        </p:nvSpPr>
        <p:spPr>
          <a:xfrm>
            <a:off x="5791320" y="3267000"/>
            <a:ext cx="2742840" cy="2006280"/>
          </a:xfrm>
          <a:custGeom>
            <a:rect b="b" l="l" r="r" t="t"/>
            <a:pathLst>
              <a:path extrusionOk="0" h="1265" w="1729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2"/>
          <p:cNvSpPr/>
          <p:nvPr/>
        </p:nvSpPr>
        <p:spPr>
          <a:xfrm>
            <a:off x="5715000" y="3825720"/>
            <a:ext cx="380520" cy="38052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2"/>
          <p:cNvSpPr/>
          <p:nvPr/>
        </p:nvSpPr>
        <p:spPr>
          <a:xfrm>
            <a:off x="6095880" y="3292560"/>
            <a:ext cx="380520" cy="38052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2"/>
          <p:cNvSpPr/>
          <p:nvPr/>
        </p:nvSpPr>
        <p:spPr>
          <a:xfrm>
            <a:off x="6948360" y="3048120"/>
            <a:ext cx="380520" cy="38052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2"/>
          <p:cNvSpPr/>
          <p:nvPr/>
        </p:nvSpPr>
        <p:spPr>
          <a:xfrm>
            <a:off x="5867280" y="5578560"/>
            <a:ext cx="259056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points will be classified as </a:t>
            </a:r>
            <a:r>
              <a:rPr lang="en-US" sz="2000" strike="noStrik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edges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2"/>
          <p:cNvSpPr/>
          <p:nvPr/>
        </p:nvSpPr>
        <p:spPr>
          <a:xfrm>
            <a:off x="1523880" y="3305160"/>
            <a:ext cx="380520" cy="329760"/>
          </a:xfrm>
          <a:custGeom>
            <a:rect b="b" l="l" r="r" t="t"/>
            <a:pathLst>
              <a:path extrusionOk="0" h="1265" w="1729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cap="flat" cmpd="sng" w="255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2"/>
          <p:cNvSpPr/>
          <p:nvPr/>
        </p:nvSpPr>
        <p:spPr>
          <a:xfrm>
            <a:off x="1461960" y="3200400"/>
            <a:ext cx="380520" cy="380520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2"/>
          <p:cNvSpPr/>
          <p:nvPr/>
        </p:nvSpPr>
        <p:spPr>
          <a:xfrm>
            <a:off x="1219320" y="5235480"/>
            <a:ext cx="13712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Corner 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2"/>
          <p:cNvSpPr/>
          <p:nvPr/>
        </p:nvSpPr>
        <p:spPr>
          <a:xfrm>
            <a:off x="4800600" y="1426680"/>
            <a:ext cx="99036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2"/>
          <p:cNvSpPr/>
          <p:nvPr/>
        </p:nvSpPr>
        <p:spPr>
          <a:xfrm>
            <a:off x="4876920" y="2493720"/>
            <a:ext cx="190476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2"/>
          <p:cNvSpPr/>
          <p:nvPr/>
        </p:nvSpPr>
        <p:spPr>
          <a:xfrm>
            <a:off x="4800600" y="1960200"/>
            <a:ext cx="99036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2"/>
          <p:cNvSpPr/>
          <p:nvPr/>
        </p:nvSpPr>
        <p:spPr>
          <a:xfrm>
            <a:off x="3047700" y="3936874"/>
            <a:ext cx="1676400" cy="838200"/>
          </a:xfrm>
          <a:custGeom>
            <a:rect b="b" l="l" r="r" t="t"/>
            <a:pathLst>
              <a:path extrusionOk="0" h="21600" w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extrusionOk="0" h="21600" w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extrusionOk="0" h="21600" w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2"/>
          <p:cNvSpPr txBox="1"/>
          <p:nvPr/>
        </p:nvSpPr>
        <p:spPr>
          <a:xfrm>
            <a:off x="6476400" y="1960200"/>
            <a:ext cx="1633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What’s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problem?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3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5" name="Google Shape;96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4"/>
          <p:cNvSpPr txBox="1"/>
          <p:nvPr/>
        </p:nvSpPr>
        <p:spPr>
          <a:xfrm>
            <a:off x="685800" y="22860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4"/>
          <p:cNvSpPr/>
          <p:nvPr/>
        </p:nvSpPr>
        <p:spPr>
          <a:xfrm>
            <a:off x="838080" y="1523880"/>
            <a:ext cx="38858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look at scale first: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2" name="Google Shape;9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480" y="2209680"/>
            <a:ext cx="5462280" cy="36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64"/>
          <p:cNvSpPr/>
          <p:nvPr/>
        </p:nvSpPr>
        <p:spPr>
          <a:xfrm>
            <a:off x="805680" y="6095880"/>
            <a:ext cx="38858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“best” scale?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4"/>
          <p:cNvSpPr/>
          <p:nvPr/>
        </p:nvSpPr>
        <p:spPr>
          <a:xfrm>
            <a:off x="4371120" y="2987640"/>
            <a:ext cx="151920" cy="151920"/>
          </a:xfrm>
          <a:prstGeom prst="ellipse">
            <a:avLst/>
          </a:prstGeom>
          <a:noFill/>
          <a:ln cap="flat" cmpd="sng" w="190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4"/>
          <p:cNvSpPr/>
          <p:nvPr/>
        </p:nvSpPr>
        <p:spPr>
          <a:xfrm>
            <a:off x="4295160" y="2911680"/>
            <a:ext cx="304560" cy="304560"/>
          </a:xfrm>
          <a:prstGeom prst="ellipse">
            <a:avLst/>
          </a:prstGeom>
          <a:noFill/>
          <a:ln cap="flat" cmpd="sng" w="190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4"/>
          <p:cNvSpPr/>
          <p:nvPr/>
        </p:nvSpPr>
        <p:spPr>
          <a:xfrm>
            <a:off x="4052520" y="2674800"/>
            <a:ext cx="789480" cy="777600"/>
          </a:xfrm>
          <a:prstGeom prst="ellipse">
            <a:avLst/>
          </a:prstGeom>
          <a:noFill/>
          <a:ln cap="flat" cmpd="sng" w="190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4"/>
          <p:cNvSpPr/>
          <p:nvPr/>
        </p:nvSpPr>
        <p:spPr>
          <a:xfrm>
            <a:off x="4204800" y="2831400"/>
            <a:ext cx="486720" cy="464760"/>
          </a:xfrm>
          <a:prstGeom prst="ellipse">
            <a:avLst/>
          </a:prstGeom>
          <a:noFill/>
          <a:ln cap="flat" cmpd="sng" w="190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5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 Invariance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5"/>
          <p:cNvSpPr txBox="1"/>
          <p:nvPr/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K. Grauman, B. Leibe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20" y="1440000"/>
            <a:ext cx="3312720" cy="264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5720" y="1476360"/>
            <a:ext cx="2619000" cy="266364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65"/>
          <p:cNvSpPr/>
          <p:nvPr/>
        </p:nvSpPr>
        <p:spPr>
          <a:xfrm>
            <a:off x="1871640" y="2052720"/>
            <a:ext cx="215640" cy="215640"/>
          </a:xfrm>
          <a:prstGeom prst="rect">
            <a:avLst/>
          </a:prstGeom>
          <a:noFill/>
          <a:ln cap="flat" cmpd="sng" w="2555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5"/>
          <p:cNvSpPr/>
          <p:nvPr/>
        </p:nvSpPr>
        <p:spPr>
          <a:xfrm>
            <a:off x="5651640" y="1728720"/>
            <a:ext cx="396360" cy="394920"/>
          </a:xfrm>
          <a:prstGeom prst="rect">
            <a:avLst/>
          </a:prstGeom>
          <a:noFill/>
          <a:ln cap="flat" cmpd="sng" w="2555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8" name="Google Shape;988;p65"/>
          <p:cNvCxnSpPr/>
          <p:nvPr/>
        </p:nvCxnSpPr>
        <p:spPr>
          <a:xfrm>
            <a:off x="5821200" y="1881000"/>
            <a:ext cx="73080" cy="73080"/>
          </a:xfrm>
          <a:prstGeom prst="straightConnector1">
            <a:avLst/>
          </a:prstGeom>
          <a:noFill/>
          <a:ln cap="flat" cmpd="sng" w="255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9" name="Google Shape;989;p65"/>
          <p:cNvCxnSpPr/>
          <p:nvPr/>
        </p:nvCxnSpPr>
        <p:spPr>
          <a:xfrm flipH="1">
            <a:off x="5822640" y="1881000"/>
            <a:ext cx="71640" cy="73080"/>
          </a:xfrm>
          <a:prstGeom prst="straightConnector1">
            <a:avLst/>
          </a:prstGeom>
          <a:noFill/>
          <a:ln cap="flat" cmpd="sng" w="255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0" name="Google Shape;990;p65"/>
          <p:cNvCxnSpPr/>
          <p:nvPr/>
        </p:nvCxnSpPr>
        <p:spPr>
          <a:xfrm>
            <a:off x="1942920" y="2124000"/>
            <a:ext cx="73080" cy="73080"/>
          </a:xfrm>
          <a:prstGeom prst="straightConnector1">
            <a:avLst/>
          </a:prstGeom>
          <a:noFill/>
          <a:ln cap="flat" cmpd="sng" w="255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1" name="Google Shape;991;p65"/>
          <p:cNvCxnSpPr/>
          <p:nvPr/>
        </p:nvCxnSpPr>
        <p:spPr>
          <a:xfrm flipH="1">
            <a:off x="1944360" y="2124000"/>
            <a:ext cx="71640" cy="73080"/>
          </a:xfrm>
          <a:prstGeom prst="straightConnector1">
            <a:avLst/>
          </a:prstGeom>
          <a:noFill/>
          <a:ln cap="flat" cmpd="sng" w="255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2" name="Google Shape;992;p65"/>
          <p:cNvCxnSpPr/>
          <p:nvPr/>
        </p:nvCxnSpPr>
        <p:spPr>
          <a:xfrm>
            <a:off x="1979280" y="2303280"/>
            <a:ext cx="1116000" cy="2089080"/>
          </a:xfrm>
          <a:prstGeom prst="straightConnector1">
            <a:avLst/>
          </a:prstGeom>
          <a:noFill/>
          <a:ln cap="flat" cmpd="sng" w="190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3" name="Google Shape;993;p65"/>
          <p:cNvCxnSpPr/>
          <p:nvPr/>
        </p:nvCxnSpPr>
        <p:spPr>
          <a:xfrm flipH="1">
            <a:off x="5616360" y="2160360"/>
            <a:ext cx="250920" cy="2268720"/>
          </a:xfrm>
          <a:prstGeom prst="straightConnector1">
            <a:avLst/>
          </a:prstGeom>
          <a:noFill/>
          <a:ln cap="flat" cmpd="sng" w="190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4" name="Google Shape;994;p65"/>
          <p:cNvSpPr/>
          <p:nvPr/>
        </p:nvSpPr>
        <p:spPr>
          <a:xfrm>
            <a:off x="685800" y="5034240"/>
            <a:ext cx="7543440" cy="11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independently select interest points in each image, such that the detections are repeatable across </a:t>
            </a:r>
            <a:r>
              <a:rPr lang="en-US" sz="24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different scales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7360" y="4432320"/>
            <a:ext cx="3492360" cy="39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6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6"/>
          <p:cNvSpPr txBox="1"/>
          <p:nvPr>
            <p:ph idx="1" type="sub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02" name="Google Shape;100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7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67"/>
          <p:cNvPicPr preferRelativeResize="0"/>
          <p:nvPr/>
        </p:nvPicPr>
        <p:blipFill rotWithShape="1">
          <a:blip r:embed="rId3">
            <a:alphaModFix/>
          </a:blip>
          <a:srcRect b="47632" l="38600" r="37471" t="4239"/>
          <a:stretch/>
        </p:blipFill>
        <p:spPr>
          <a:xfrm>
            <a:off x="3191040" y="1840320"/>
            <a:ext cx="1613880" cy="190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7"/>
          <p:cNvSpPr/>
          <p:nvPr/>
        </p:nvSpPr>
        <p:spPr>
          <a:xfrm>
            <a:off x="3557160" y="2176200"/>
            <a:ext cx="761760" cy="761760"/>
          </a:xfrm>
          <a:prstGeom prst="ellipse">
            <a:avLst/>
          </a:prstGeom>
          <a:solidFill>
            <a:srgbClr val="000000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7"/>
          <p:cNvSpPr txBox="1"/>
          <p:nvPr/>
        </p:nvSpPr>
        <p:spPr>
          <a:xfrm>
            <a:off x="685800" y="22860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Differences between Inside and Outside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p67"/>
          <p:cNvPicPr preferRelativeResize="0"/>
          <p:nvPr/>
        </p:nvPicPr>
        <p:blipFill rotWithShape="1">
          <a:blip r:embed="rId4">
            <a:alphaModFix/>
          </a:blip>
          <a:srcRect b="47632" l="38600" r="37471" t="4239"/>
          <a:stretch/>
        </p:blipFill>
        <p:spPr>
          <a:xfrm>
            <a:off x="1024920" y="1847520"/>
            <a:ext cx="1613880" cy="190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7"/>
          <p:cNvSpPr/>
          <p:nvPr/>
        </p:nvSpPr>
        <p:spPr>
          <a:xfrm>
            <a:off x="1524240" y="2325240"/>
            <a:ext cx="486720" cy="464760"/>
          </a:xfrm>
          <a:prstGeom prst="ellipse">
            <a:avLst/>
          </a:prstGeom>
          <a:noFill/>
          <a:ln cap="flat" cmpd="sng" w="190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3" name="Google Shape;1013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3000" y="1923840"/>
            <a:ext cx="2523600" cy="3010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67"/>
          <p:cNvSpPr/>
          <p:nvPr/>
        </p:nvSpPr>
        <p:spPr>
          <a:xfrm>
            <a:off x="3711600" y="2328840"/>
            <a:ext cx="452880" cy="456840"/>
          </a:xfrm>
          <a:prstGeom prst="ellipse">
            <a:avLst/>
          </a:prstGeom>
          <a:solidFill>
            <a:srgbClr val="FFFFFF">
              <a:alpha val="7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7"/>
          <p:cNvSpPr txBox="1"/>
          <p:nvPr/>
        </p:nvSpPr>
        <p:spPr>
          <a:xfrm>
            <a:off x="969575" y="4749854"/>
            <a:ext cx="38353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 We can use a Laplacian function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8"/>
          <p:cNvSpPr txBox="1"/>
          <p:nvPr/>
        </p:nvSpPr>
        <p:spPr>
          <a:xfrm>
            <a:off x="685800" y="22860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1" name="Google Shape;10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720" y="2658240"/>
            <a:ext cx="2423520" cy="320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8"/>
          <p:cNvSpPr/>
          <p:nvPr/>
        </p:nvSpPr>
        <p:spPr>
          <a:xfrm>
            <a:off x="762120" y="1819800"/>
            <a:ext cx="3200040" cy="17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Gaussian?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invariant to scale change, i.e.,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has several other nice properties.  </a:t>
            </a:r>
            <a:r>
              <a:rPr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Lindeberg, 1994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8"/>
          <p:cNvSpPr/>
          <p:nvPr/>
        </p:nvSpPr>
        <p:spPr>
          <a:xfrm>
            <a:off x="762120" y="3877200"/>
            <a:ext cx="3345120" cy="91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practice, the Laplacian is approximated using a Difference of Gaussian (DoG).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680" y="1969200"/>
            <a:ext cx="4195080" cy="32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8"/>
          <p:cNvSpPr txBox="1"/>
          <p:nvPr/>
        </p:nvSpPr>
        <p:spPr>
          <a:xfrm>
            <a:off x="762120" y="1066320"/>
            <a:ext cx="2621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we use a Gaussian.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6" name="Google Shape;1026;p68"/>
          <p:cNvCxnSpPr/>
          <p:nvPr/>
        </p:nvCxnSpPr>
        <p:spPr>
          <a:xfrm flipH="1" rot="10800000">
            <a:off x="4107240" y="4419600"/>
            <a:ext cx="1912560" cy="76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9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Difference-of-Gaussian (DoG)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9"/>
          <p:cNvSpPr txBox="1"/>
          <p:nvPr/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K. Grauman, B. Leibe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4000" y="1447800"/>
            <a:ext cx="2015640" cy="20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0960" y="4616280"/>
            <a:ext cx="2169720" cy="169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040" y="4616280"/>
            <a:ext cx="2169720" cy="169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4480" y="4614840"/>
            <a:ext cx="2160360" cy="169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69"/>
          <p:cNvSpPr/>
          <p:nvPr/>
        </p:nvSpPr>
        <p:spPr>
          <a:xfrm>
            <a:off x="2940120" y="5178600"/>
            <a:ext cx="43128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9"/>
          <p:cNvSpPr/>
          <p:nvPr/>
        </p:nvSpPr>
        <p:spPr>
          <a:xfrm>
            <a:off x="5711760" y="5121360"/>
            <a:ext cx="43128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9"/>
          <p:cNvSpPr txBox="1"/>
          <p:nvPr/>
        </p:nvSpPr>
        <p:spPr>
          <a:xfrm>
            <a:off x="1676400" y="3886200"/>
            <a:ext cx="70823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G1        -          G2            =        DoG         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7"/>
          <p:cNvSpPr txBox="1"/>
          <p:nvPr>
            <p:ph idx="1" type="body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22" name="Google Shape;3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7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0"/>
          <p:cNvSpPr txBox="1"/>
          <p:nvPr/>
        </p:nvSpPr>
        <p:spPr>
          <a:xfrm>
            <a:off x="609480" y="240480"/>
            <a:ext cx="8380080" cy="749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 example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8880" y="4793400"/>
            <a:ext cx="15998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6400" y="1116360"/>
            <a:ext cx="1904760" cy="155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033720"/>
            <a:ext cx="15998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1080" y="3033720"/>
            <a:ext cx="15998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3920" y="3033720"/>
            <a:ext cx="15998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86400" y="3033720"/>
            <a:ext cx="15998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38880" y="3027960"/>
            <a:ext cx="15998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00" y="4759560"/>
            <a:ext cx="15998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81080" y="4793400"/>
            <a:ext cx="15998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33920" y="4793400"/>
            <a:ext cx="1599840" cy="13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86400" y="4793400"/>
            <a:ext cx="1599840" cy="1302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0"/>
          <p:cNvSpPr/>
          <p:nvPr/>
        </p:nvSpPr>
        <p:spPr>
          <a:xfrm>
            <a:off x="457200" y="4336200"/>
            <a:ext cx="8377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 =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70"/>
          <p:cNvSpPr/>
          <p:nvPr/>
        </p:nvSpPr>
        <p:spPr>
          <a:xfrm>
            <a:off x="7620120" y="6080400"/>
            <a:ext cx="11426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 = 66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70"/>
          <p:cNvSpPr txBox="1"/>
          <p:nvPr/>
        </p:nvSpPr>
        <p:spPr>
          <a:xfrm>
            <a:off x="609480" y="1295400"/>
            <a:ext cx="27169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Take Gaussians 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multiple spreads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uses DoGs.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4" name="Google Shape;1064;p71"/>
          <p:cNvCxnSpPr/>
          <p:nvPr/>
        </p:nvCxnSpPr>
        <p:spPr>
          <a:xfrm rot="5400000">
            <a:off x="7567200" y="3282120"/>
            <a:ext cx="2482560" cy="1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65" name="Google Shape;1065;p71"/>
          <p:cNvSpPr/>
          <p:nvPr/>
        </p:nvSpPr>
        <p:spPr>
          <a:xfrm>
            <a:off x="3581280" y="572832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80808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1"/>
          <p:cNvSpPr/>
          <p:nvPr/>
        </p:nvSpPr>
        <p:spPr>
          <a:xfrm>
            <a:off x="3581280" y="4719960"/>
            <a:ext cx="5522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80808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71"/>
          <p:cNvSpPr/>
          <p:nvPr/>
        </p:nvSpPr>
        <p:spPr>
          <a:xfrm>
            <a:off x="3618000" y="3760920"/>
            <a:ext cx="5886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80808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71"/>
          <p:cNvSpPr/>
          <p:nvPr/>
        </p:nvSpPr>
        <p:spPr>
          <a:xfrm>
            <a:off x="3652920" y="2752920"/>
            <a:ext cx="5173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80808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71"/>
          <p:cNvSpPr/>
          <p:nvPr/>
        </p:nvSpPr>
        <p:spPr>
          <a:xfrm>
            <a:off x="3689280" y="1779480"/>
            <a:ext cx="5410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strike="noStrike">
                <a:solidFill>
                  <a:srgbClr val="80808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σ5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Google Shape;107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94" y="3349800"/>
            <a:ext cx="1749240" cy="116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71"/>
          <p:cNvPicPr preferRelativeResize="0"/>
          <p:nvPr/>
        </p:nvPicPr>
        <p:blipFill rotWithShape="1">
          <a:blip r:embed="rId4">
            <a:alphaModFix/>
          </a:blip>
          <a:srcRect b="0" l="15132" r="0" t="0"/>
          <a:stretch/>
        </p:blipFill>
        <p:spPr>
          <a:xfrm>
            <a:off x="6981840" y="2473200"/>
            <a:ext cx="1912680" cy="2172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71"/>
          <p:cNvCxnSpPr/>
          <p:nvPr/>
        </p:nvCxnSpPr>
        <p:spPr>
          <a:xfrm>
            <a:off x="5886360" y="4049640"/>
            <a:ext cx="1204920" cy="14580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3" name="Google Shape;1073;p71"/>
          <p:cNvCxnSpPr/>
          <p:nvPr/>
        </p:nvCxnSpPr>
        <p:spPr>
          <a:xfrm>
            <a:off x="5886360" y="3062160"/>
            <a:ext cx="1350720" cy="47628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4" name="Google Shape;1074;p71"/>
          <p:cNvCxnSpPr/>
          <p:nvPr/>
        </p:nvCxnSpPr>
        <p:spPr>
          <a:xfrm>
            <a:off x="5881680" y="2179440"/>
            <a:ext cx="1428480" cy="73656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5" name="Google Shape;1075;p71"/>
          <p:cNvSpPr/>
          <p:nvPr/>
        </p:nvSpPr>
        <p:spPr>
          <a:xfrm>
            <a:off x="7072200" y="5181480"/>
            <a:ext cx="207144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⇒</a:t>
            </a: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List of       </a:t>
            </a:r>
            <a:b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(x, y, 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="1" i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71"/>
          <p:cNvSpPr/>
          <p:nvPr/>
        </p:nvSpPr>
        <p:spPr>
          <a:xfrm>
            <a:off x="8413920" y="3171960"/>
            <a:ext cx="729720" cy="364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71"/>
          <p:cNvSpPr txBox="1"/>
          <p:nvPr/>
        </p:nvSpPr>
        <p:spPr>
          <a:xfrm>
            <a:off x="685800" y="76320"/>
            <a:ext cx="84578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 invariant interest points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71"/>
          <p:cNvSpPr/>
          <p:nvPr/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 points are local maxima in both position and scale.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Google Shape;1079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3920" y="1165320"/>
            <a:ext cx="2140560" cy="160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2400" y="2266560"/>
            <a:ext cx="2140560" cy="160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8280" y="3373560"/>
            <a:ext cx="2140560" cy="160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8280" y="4442040"/>
            <a:ext cx="2140560" cy="160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78280" y="5474880"/>
            <a:ext cx="2140560" cy="160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1"/>
          <p:cNvSpPr/>
          <p:nvPr/>
        </p:nvSpPr>
        <p:spPr>
          <a:xfrm>
            <a:off x="838200" y="5155380"/>
            <a:ext cx="2336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Gaussians with different σ’s.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5" name="Google Shape;1085;p71"/>
          <p:cNvCxnSpPr/>
          <p:nvPr/>
        </p:nvCxnSpPr>
        <p:spPr>
          <a:xfrm flipH="1" rot="10800000">
            <a:off x="2369134" y="2144160"/>
            <a:ext cx="1212146" cy="918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6" name="Google Shape;1086;p71"/>
          <p:cNvCxnSpPr/>
          <p:nvPr/>
        </p:nvCxnSpPr>
        <p:spPr>
          <a:xfrm flipH="1" rot="10800000">
            <a:off x="2514600" y="3117600"/>
            <a:ext cx="1066680" cy="44208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7" name="Google Shape;1087;p71"/>
          <p:cNvCxnSpPr/>
          <p:nvPr/>
        </p:nvCxnSpPr>
        <p:spPr>
          <a:xfrm>
            <a:off x="2514600" y="4049640"/>
            <a:ext cx="106668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8" name="Google Shape;1088;p71"/>
          <p:cNvCxnSpPr>
            <a:endCxn id="1066" idx="1"/>
          </p:cNvCxnSpPr>
          <p:nvPr/>
        </p:nvCxnSpPr>
        <p:spPr>
          <a:xfrm>
            <a:off x="2514480" y="4442100"/>
            <a:ext cx="1066800" cy="460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89" name="Google Shape;1089;p71"/>
          <p:cNvCxnSpPr/>
          <p:nvPr/>
        </p:nvCxnSpPr>
        <p:spPr>
          <a:xfrm>
            <a:off x="2514600" y="4672170"/>
            <a:ext cx="1066680" cy="105615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90" name="Google Shape;1090;p71"/>
          <p:cNvSpPr txBox="1"/>
          <p:nvPr/>
        </p:nvSpPr>
        <p:spPr>
          <a:xfrm>
            <a:off x="6858000" y="1500155"/>
            <a:ext cx="19159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for extrema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difference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2"/>
          <p:cNvSpPr txBox="1"/>
          <p:nvPr/>
        </p:nvSpPr>
        <p:spPr>
          <a:xfrm>
            <a:off x="685800" y="22860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72"/>
          <p:cNvSpPr/>
          <p:nvPr/>
        </p:nvSpPr>
        <p:spPr>
          <a:xfrm>
            <a:off x="1676520" y="1688040"/>
            <a:ext cx="65527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practice the image is downsampled for larger sigmas.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209680"/>
            <a:ext cx="5505120" cy="3952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72"/>
          <p:cNvSpPr/>
          <p:nvPr/>
        </p:nvSpPr>
        <p:spPr>
          <a:xfrm>
            <a:off x="1828800" y="6162840"/>
            <a:ext cx="65527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Lowe, 2004.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3"/>
          <p:cNvSpPr txBox="1"/>
          <p:nvPr>
            <p:ph idx="12" type="sldNum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73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/>
              <a:t>s Pyramid Scheme</a:t>
            </a:r>
            <a:endParaRPr/>
          </a:p>
        </p:txBody>
      </p:sp>
      <p:pic>
        <p:nvPicPr>
          <p:cNvPr id="1106" name="Google Shape;1106;p7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7589" l="26038" r="9641" t="23546"/>
          <a:stretch/>
        </p:blipFill>
        <p:spPr>
          <a:xfrm>
            <a:off x="1524000" y="1447800"/>
            <a:ext cx="6858000" cy="47069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3"/>
          <p:cNvSpPr txBox="1"/>
          <p:nvPr/>
        </p:nvSpPr>
        <p:spPr>
          <a:xfrm>
            <a:off x="304800" y="3203575"/>
            <a:ext cx="1524000" cy="3021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s+2 filters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s+1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=2</a:t>
            </a:r>
            <a:r>
              <a:rPr baseline="30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(s+1)/s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aseline="-2500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=2</a:t>
            </a:r>
            <a:r>
              <a:rPr baseline="30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=2</a:t>
            </a:r>
            <a:r>
              <a:rPr baseline="30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2/s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=2</a:t>
            </a:r>
            <a:r>
              <a:rPr baseline="30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baseline="-2500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1108" name="Google Shape;1108;p73"/>
          <p:cNvSpPr txBox="1"/>
          <p:nvPr/>
        </p:nvSpPr>
        <p:spPr>
          <a:xfrm>
            <a:off x="1524000" y="5029200"/>
            <a:ext cx="10858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s+3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including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/>
          </a:p>
        </p:txBody>
      </p:sp>
      <p:sp>
        <p:nvSpPr>
          <p:cNvPr id="1109" name="Google Shape;1109;p73"/>
          <p:cNvSpPr txBox="1"/>
          <p:nvPr/>
        </p:nvSpPr>
        <p:spPr>
          <a:xfrm>
            <a:off x="8001000" y="4953000"/>
            <a:ext cx="920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s+2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differ-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/>
          </a:p>
        </p:txBody>
      </p:sp>
      <p:sp>
        <p:nvSpPr>
          <p:cNvPr id="1110" name="Google Shape;1110;p73"/>
          <p:cNvSpPr txBox="1"/>
          <p:nvPr/>
        </p:nvSpPr>
        <p:spPr>
          <a:xfrm>
            <a:off x="1524000" y="6172200"/>
            <a:ext cx="6534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The parameter </a:t>
            </a:r>
            <a:r>
              <a:rPr b="1"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determines the number of images per octave.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4"/>
          <p:cNvSpPr txBox="1"/>
          <p:nvPr>
            <p:ph idx="12" type="sldNum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7" name="Google Shape;1117;p74"/>
          <p:cNvSpPr txBox="1"/>
          <p:nvPr>
            <p:ph type="title"/>
          </p:nvPr>
        </p:nvSpPr>
        <p:spPr>
          <a:xfrm>
            <a:off x="460375" y="2835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Key point localization</a:t>
            </a:r>
            <a:endParaRPr/>
          </a:p>
        </p:txBody>
      </p:sp>
      <p:sp>
        <p:nvSpPr>
          <p:cNvPr id="1118" name="Google Shape;1118;p74"/>
          <p:cNvSpPr txBox="1"/>
          <p:nvPr>
            <p:ph idx="1" type="body"/>
          </p:nvPr>
        </p:nvSpPr>
        <p:spPr>
          <a:xfrm>
            <a:off x="457200" y="2584450"/>
            <a:ext cx="4338638" cy="354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Detect maxima and minima of difference-of-Gaussian in scale space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Each point is compared to its 8 neighbors in the current image and 9 neighbors each in the scales above and below</a:t>
            </a:r>
            <a:endParaRPr/>
          </a:p>
        </p:txBody>
      </p:sp>
      <p:graphicFrame>
        <p:nvGraphicFramePr>
          <p:cNvPr id="1119" name="Google Shape;1119;p74"/>
          <p:cNvGraphicFramePr/>
          <p:nvPr/>
        </p:nvGraphicFramePr>
        <p:xfrm>
          <a:off x="5095875" y="1862138"/>
          <a:ext cx="3460750" cy="2732087"/>
        </p:xfrm>
        <a:graphic>
          <a:graphicData uri="http://schemas.openxmlformats.org/presentationml/2006/ole">
            <mc:AlternateContent>
              <mc:Choice Requires="v">
                <p:oleObj r:id="rId4" imgH="2732087" imgW="3460750" progId="Paint.Picture" spid="_x0000_s1">
                  <p:embed/>
                </p:oleObj>
              </mc:Choice>
              <mc:Fallback>
                <p:oleObj r:id="rId5" imgH="2732087" imgW="3460750" progId="Paint.Picture">
                  <p:embed/>
                  <p:pic>
                    <p:nvPicPr>
                      <p:cNvPr id="1119" name="Google Shape;1119;p7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095875" y="1862138"/>
                        <a:ext cx="3460750" cy="273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descr="maxima" id="1120" name="Google Shape;1120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8825" y="3425825"/>
            <a:ext cx="6350" cy="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ima" id="1121" name="Google Shape;1121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8825" y="3425825"/>
            <a:ext cx="6350" cy="6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2" name="Google Shape;1122;p74"/>
          <p:cNvGraphicFramePr/>
          <p:nvPr/>
        </p:nvGraphicFramePr>
        <p:xfrm>
          <a:off x="4529138" y="3386138"/>
          <a:ext cx="84137" cy="84137"/>
        </p:xfrm>
        <a:graphic>
          <a:graphicData uri="http://schemas.openxmlformats.org/presentationml/2006/ole">
            <mc:AlternateContent>
              <mc:Choice Requires="v">
                <p:oleObj r:id="rId8" imgH="84137" imgW="84137" progId="CorelDraw.Graphic.8" spid="_x0000_s2">
                  <p:embed/>
                </p:oleObj>
              </mc:Choice>
              <mc:Fallback>
                <p:oleObj r:id="rId9" imgH="84137" imgW="84137" progId="CorelDraw.Graphic.8">
                  <p:embed/>
                  <p:pic>
                    <p:nvPicPr>
                      <p:cNvPr id="1122" name="Google Shape;1122;p74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29138" y="3386138"/>
                        <a:ext cx="84137" cy="8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descr="Pyramid" id="1123" name="Google Shape;1123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68825" y="3425825"/>
            <a:ext cx="6350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4"/>
          <p:cNvSpPr txBox="1"/>
          <p:nvPr/>
        </p:nvSpPr>
        <p:spPr>
          <a:xfrm>
            <a:off x="5165725" y="4684713"/>
            <a:ext cx="2987675" cy="925512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For each max or min found,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output is the </a:t>
            </a:r>
            <a:r>
              <a:rPr b="1"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125" name="Google Shape;1125;p74"/>
          <p:cNvSpPr txBox="1"/>
          <p:nvPr/>
        </p:nvSpPr>
        <p:spPr>
          <a:xfrm>
            <a:off x="6053544" y="1066800"/>
            <a:ext cx="2597150" cy="91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s+2 difference images.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top and bottom ignored.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s planes searched.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5"/>
          <p:cNvSpPr txBox="1"/>
          <p:nvPr>
            <p:ph idx="12" type="sldNum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75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Scale-space extrema detection: experimental results over 32 images that were synthetically transformed and noise added.</a:t>
            </a:r>
            <a:endParaRPr/>
          </a:p>
        </p:txBody>
      </p:sp>
      <p:pic>
        <p:nvPicPr>
          <p:cNvPr id="1133" name="Google Shape;1133;p7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143000"/>
            <a:ext cx="7315200" cy="26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5"/>
          <p:cNvSpPr txBox="1"/>
          <p:nvPr>
            <p:ph idx="4294967295" type="body"/>
          </p:nvPr>
        </p:nvSpPr>
        <p:spPr>
          <a:xfrm>
            <a:off x="457200" y="3941763"/>
            <a:ext cx="8229600" cy="2189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Sampling in scale for efficiency</a:t>
            </a:r>
            <a:endParaRPr/>
          </a:p>
          <a:p>
            <a:pPr indent="0" lvl="1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CC"/>
                </a:solidFill>
              </a:rPr>
              <a:t>How many scales should be used per octave? S=?</a:t>
            </a:r>
            <a:endParaRPr/>
          </a:p>
          <a:p>
            <a:pPr indent="0" lvl="2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More scales evaluated, more keypoints found</a:t>
            </a:r>
            <a:endParaRPr/>
          </a:p>
          <a:p>
            <a:pPr indent="0" lvl="2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 &lt; 3, stable keypoints increased too</a:t>
            </a:r>
            <a:endParaRPr/>
          </a:p>
          <a:p>
            <a:pPr indent="0" lvl="2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 &gt; 3, stable keypoints decreased</a:t>
            </a:r>
            <a:endParaRPr/>
          </a:p>
          <a:p>
            <a:pPr indent="0" lvl="2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 = 3, maximum stable keypoints found</a:t>
            </a:r>
            <a:endParaRPr/>
          </a:p>
        </p:txBody>
      </p:sp>
      <p:sp>
        <p:nvSpPr>
          <p:cNvPr id="1135" name="Google Shape;1135;p75"/>
          <p:cNvSpPr txBox="1"/>
          <p:nvPr/>
        </p:nvSpPr>
        <p:spPr>
          <a:xfrm>
            <a:off x="7162800" y="5629275"/>
            <a:ext cx="18415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aseline="3000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75"/>
          <p:cNvSpPr txBox="1"/>
          <p:nvPr/>
        </p:nvSpPr>
        <p:spPr>
          <a:xfrm>
            <a:off x="1127125" y="1255713"/>
            <a:ext cx="2952750" cy="91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% detected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           % correctly matched</a:t>
            </a:r>
            <a:endParaRPr/>
          </a:p>
        </p:txBody>
      </p:sp>
      <p:sp>
        <p:nvSpPr>
          <p:cNvPr id="1137" name="Google Shape;1137;p75"/>
          <p:cNvSpPr txBox="1"/>
          <p:nvPr/>
        </p:nvSpPr>
        <p:spPr>
          <a:xfrm>
            <a:off x="5943600" y="1295400"/>
            <a:ext cx="23304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average no. detected</a:t>
            </a:r>
            <a:endParaRPr/>
          </a:p>
        </p:txBody>
      </p:sp>
      <p:sp>
        <p:nvSpPr>
          <p:cNvPr id="1138" name="Google Shape;1138;p75"/>
          <p:cNvSpPr txBox="1"/>
          <p:nvPr/>
        </p:nvSpPr>
        <p:spPr>
          <a:xfrm>
            <a:off x="6156325" y="2398713"/>
            <a:ext cx="23304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average no. matched</a:t>
            </a:r>
            <a:endParaRPr/>
          </a:p>
        </p:txBody>
      </p:sp>
      <p:sp>
        <p:nvSpPr>
          <p:cNvPr id="1139" name="Google Shape;1139;p75"/>
          <p:cNvSpPr txBox="1"/>
          <p:nvPr/>
        </p:nvSpPr>
        <p:spPr>
          <a:xfrm>
            <a:off x="1889125" y="3617913"/>
            <a:ext cx="9842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Stability</a:t>
            </a:r>
            <a:endParaRPr/>
          </a:p>
        </p:txBody>
      </p:sp>
      <p:sp>
        <p:nvSpPr>
          <p:cNvPr id="1140" name="Google Shape;1140;p75"/>
          <p:cNvSpPr txBox="1"/>
          <p:nvPr/>
        </p:nvSpPr>
        <p:spPr>
          <a:xfrm>
            <a:off x="5791200" y="3581400"/>
            <a:ext cx="1073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Expense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76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Results: Difference-of-Gaussian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76"/>
          <p:cNvSpPr txBox="1"/>
          <p:nvPr/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76"/>
          <p:cNvSpPr txBox="1"/>
          <p:nvPr/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K. Grauman, B. Leibe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8" name="Google Shape;114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5080" y="1238400"/>
            <a:ext cx="5316120" cy="449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320" y="1447920"/>
            <a:ext cx="3717720" cy="297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7"/>
          <p:cNvPicPr preferRelativeResize="0"/>
          <p:nvPr/>
        </p:nvPicPr>
        <p:blipFill rotWithShape="1">
          <a:blip r:embed="rId3">
            <a:alphaModFix/>
          </a:blip>
          <a:srcRect b="67317" l="37756" r="56942" t="24065"/>
          <a:stretch/>
        </p:blipFill>
        <p:spPr>
          <a:xfrm>
            <a:off x="1925640" y="2110680"/>
            <a:ext cx="456840" cy="45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7"/>
          <p:cNvSpPr txBox="1"/>
          <p:nvPr/>
        </p:nvSpPr>
        <p:spPr>
          <a:xfrm>
            <a:off x="685800" y="22860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find correspondences</a:t>
            </a:r>
            <a:r>
              <a:rPr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1449000"/>
            <a:ext cx="3715920" cy="297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77"/>
          <p:cNvSpPr/>
          <p:nvPr/>
        </p:nvSpPr>
        <p:spPr>
          <a:xfrm>
            <a:off x="1925640" y="2110680"/>
            <a:ext cx="456840" cy="45684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4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77"/>
          <p:cNvSpPr/>
          <p:nvPr/>
        </p:nvSpPr>
        <p:spPr>
          <a:xfrm rot="-1145400">
            <a:off x="5945040" y="2443320"/>
            <a:ext cx="415080" cy="41364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4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7"/>
          <p:cNvSpPr/>
          <p:nvPr/>
        </p:nvSpPr>
        <p:spPr>
          <a:xfrm rot="4144200">
            <a:off x="2397240" y="4155120"/>
            <a:ext cx="1045800" cy="5331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7"/>
          <p:cNvSpPr/>
          <p:nvPr/>
        </p:nvSpPr>
        <p:spPr>
          <a:xfrm rot="6105000">
            <a:off x="5262480" y="4155120"/>
            <a:ext cx="1045800" cy="5331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77"/>
          <p:cNvPicPr preferRelativeResize="0"/>
          <p:nvPr/>
        </p:nvPicPr>
        <p:blipFill rotWithShape="1">
          <a:blip r:embed="rId3">
            <a:alphaModFix/>
          </a:blip>
          <a:srcRect b="67317" l="37756" r="56942" t="24065"/>
          <a:stretch/>
        </p:blipFill>
        <p:spPr>
          <a:xfrm>
            <a:off x="3048120" y="5118840"/>
            <a:ext cx="914040" cy="914040"/>
          </a:xfrm>
          <a:prstGeom prst="rect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2" name="Google Shape;1162;p77"/>
          <p:cNvPicPr preferRelativeResize="0"/>
          <p:nvPr/>
        </p:nvPicPr>
        <p:blipFill rotWithShape="1">
          <a:blip r:embed="rId5">
            <a:alphaModFix/>
          </a:blip>
          <a:srcRect b="62338" l="34966" r="52732" t="22285"/>
          <a:stretch/>
        </p:blipFill>
        <p:spPr>
          <a:xfrm>
            <a:off x="5230800" y="5118840"/>
            <a:ext cx="914040" cy="914040"/>
          </a:xfrm>
          <a:prstGeom prst="rect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3" name="Google Shape;1163;p77"/>
          <p:cNvSpPr/>
          <p:nvPr/>
        </p:nvSpPr>
        <p:spPr>
          <a:xfrm>
            <a:off x="3538440" y="6172200"/>
            <a:ext cx="2350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Similarity transform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8"/>
          <p:cNvSpPr/>
          <p:nvPr/>
        </p:nvSpPr>
        <p:spPr>
          <a:xfrm>
            <a:off x="3124080" y="450540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576: Computer Vision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0" name="Google Shape;117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457280"/>
            <a:ext cx="4962240" cy="349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78"/>
          <p:cNvSpPr txBox="1"/>
          <p:nvPr/>
        </p:nvSpPr>
        <p:spPr>
          <a:xfrm>
            <a:off x="379440" y="-152280"/>
            <a:ext cx="84596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Rotation invariance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2" name="Google Shape;117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9000" y="2741760"/>
            <a:ext cx="1982520" cy="198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3" name="Google Shape;1173;p78"/>
          <p:cNvCxnSpPr/>
          <p:nvPr/>
        </p:nvCxnSpPr>
        <p:spPr>
          <a:xfrm>
            <a:off x="7726680" y="2743200"/>
            <a:ext cx="45720" cy="1904760"/>
          </a:xfrm>
          <a:prstGeom prst="straightConnector1">
            <a:avLst/>
          </a:prstGeom>
          <a:noFill/>
          <a:ln cap="flat" cmpd="sng" w="5075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74" name="Google Shape;1174;p78"/>
          <p:cNvCxnSpPr/>
          <p:nvPr/>
        </p:nvCxnSpPr>
        <p:spPr>
          <a:xfrm>
            <a:off x="4343400" y="2201760"/>
            <a:ext cx="596880" cy="123840"/>
          </a:xfrm>
          <a:prstGeom prst="straightConnector1">
            <a:avLst/>
          </a:prstGeom>
          <a:noFill/>
          <a:ln cap="flat" cmpd="sng" w="31675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75" name="Google Shape;1175;p78"/>
          <p:cNvSpPr/>
          <p:nvPr/>
        </p:nvSpPr>
        <p:spPr>
          <a:xfrm>
            <a:off x="6963840" y="6568920"/>
            <a:ext cx="2188080" cy="2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from Matthew Brown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78"/>
          <p:cNvSpPr/>
          <p:nvPr/>
        </p:nvSpPr>
        <p:spPr>
          <a:xfrm>
            <a:off x="336600" y="5035680"/>
            <a:ext cx="8733960" cy="137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Rotate patch according to its </a:t>
            </a:r>
            <a:r>
              <a:rPr lang="en-US" sz="2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dominant gradient orientation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puts the patches into a canonical orientation.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9"/>
          <p:cNvSpPr txBox="1"/>
          <p:nvPr/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T. Tuytelaars, B. Leibe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79"/>
          <p:cNvSpPr/>
          <p:nvPr/>
        </p:nvSpPr>
        <p:spPr>
          <a:xfrm>
            <a:off x="2765520" y="4065480"/>
            <a:ext cx="2282400" cy="2303280"/>
          </a:xfrm>
          <a:custGeom>
            <a:rect b="b" l="l" r="r" t="t"/>
            <a:pathLst>
              <a:path extrusionOk="0" h="9642" w="8630">
                <a:moveTo>
                  <a:pt x="4314" y="0"/>
                </a:moveTo>
                <a:lnTo>
                  <a:pt x="4536" y="7"/>
                </a:lnTo>
                <a:lnTo>
                  <a:pt x="4754" y="25"/>
                </a:lnTo>
                <a:lnTo>
                  <a:pt x="4970" y="55"/>
                </a:lnTo>
                <a:lnTo>
                  <a:pt x="5182" y="98"/>
                </a:lnTo>
                <a:lnTo>
                  <a:pt x="5390" y="153"/>
                </a:lnTo>
                <a:lnTo>
                  <a:pt x="5594" y="217"/>
                </a:lnTo>
                <a:lnTo>
                  <a:pt x="5795" y="293"/>
                </a:lnTo>
                <a:lnTo>
                  <a:pt x="5991" y="380"/>
                </a:lnTo>
                <a:lnTo>
                  <a:pt x="6181" y="477"/>
                </a:lnTo>
                <a:lnTo>
                  <a:pt x="6368" y="583"/>
                </a:lnTo>
                <a:lnTo>
                  <a:pt x="6549" y="700"/>
                </a:lnTo>
                <a:lnTo>
                  <a:pt x="6724" y="825"/>
                </a:lnTo>
                <a:lnTo>
                  <a:pt x="6893" y="960"/>
                </a:lnTo>
                <a:lnTo>
                  <a:pt x="7056" y="1104"/>
                </a:lnTo>
                <a:lnTo>
                  <a:pt x="7213" y="1255"/>
                </a:lnTo>
                <a:lnTo>
                  <a:pt x="7363" y="1415"/>
                </a:lnTo>
                <a:lnTo>
                  <a:pt x="7505" y="1582"/>
                </a:lnTo>
                <a:lnTo>
                  <a:pt x="7641" y="1757"/>
                </a:lnTo>
                <a:lnTo>
                  <a:pt x="7769" y="1939"/>
                </a:lnTo>
                <a:lnTo>
                  <a:pt x="7890" y="2128"/>
                </a:lnTo>
                <a:lnTo>
                  <a:pt x="8002" y="2324"/>
                </a:lnTo>
                <a:lnTo>
                  <a:pt x="8106" y="2526"/>
                </a:lnTo>
                <a:lnTo>
                  <a:pt x="8202" y="2733"/>
                </a:lnTo>
                <a:lnTo>
                  <a:pt x="8289" y="2947"/>
                </a:lnTo>
                <a:lnTo>
                  <a:pt x="8366" y="3167"/>
                </a:lnTo>
                <a:lnTo>
                  <a:pt x="8433" y="3389"/>
                </a:lnTo>
                <a:lnTo>
                  <a:pt x="8492" y="3618"/>
                </a:lnTo>
                <a:lnTo>
                  <a:pt x="8541" y="3851"/>
                </a:lnTo>
                <a:lnTo>
                  <a:pt x="8578" y="4088"/>
                </a:lnTo>
                <a:lnTo>
                  <a:pt x="8606" y="4329"/>
                </a:lnTo>
                <a:lnTo>
                  <a:pt x="8623" y="4573"/>
                </a:lnTo>
                <a:lnTo>
                  <a:pt x="8629" y="4820"/>
                </a:lnTo>
                <a:lnTo>
                  <a:pt x="8623" y="5068"/>
                </a:lnTo>
                <a:lnTo>
                  <a:pt x="8606" y="5312"/>
                </a:lnTo>
                <a:lnTo>
                  <a:pt x="8578" y="5553"/>
                </a:lnTo>
                <a:lnTo>
                  <a:pt x="8541" y="5790"/>
                </a:lnTo>
                <a:lnTo>
                  <a:pt x="8492" y="6023"/>
                </a:lnTo>
                <a:lnTo>
                  <a:pt x="8433" y="6252"/>
                </a:lnTo>
                <a:lnTo>
                  <a:pt x="8366" y="6475"/>
                </a:lnTo>
                <a:lnTo>
                  <a:pt x="8289" y="6694"/>
                </a:lnTo>
                <a:lnTo>
                  <a:pt x="8202" y="6908"/>
                </a:lnTo>
                <a:lnTo>
                  <a:pt x="8106" y="7115"/>
                </a:lnTo>
                <a:lnTo>
                  <a:pt x="8002" y="7317"/>
                </a:lnTo>
                <a:lnTo>
                  <a:pt x="7890" y="7513"/>
                </a:lnTo>
                <a:lnTo>
                  <a:pt x="7769" y="7702"/>
                </a:lnTo>
                <a:lnTo>
                  <a:pt x="7641" y="7884"/>
                </a:lnTo>
                <a:lnTo>
                  <a:pt x="7505" y="8059"/>
                </a:lnTo>
                <a:lnTo>
                  <a:pt x="7363" y="8226"/>
                </a:lnTo>
                <a:lnTo>
                  <a:pt x="7213" y="8386"/>
                </a:lnTo>
                <a:lnTo>
                  <a:pt x="7056" y="8537"/>
                </a:lnTo>
                <a:lnTo>
                  <a:pt x="6893" y="8681"/>
                </a:lnTo>
                <a:lnTo>
                  <a:pt x="6724" y="8816"/>
                </a:lnTo>
                <a:lnTo>
                  <a:pt x="6549" y="8941"/>
                </a:lnTo>
                <a:lnTo>
                  <a:pt x="6368" y="9058"/>
                </a:lnTo>
                <a:lnTo>
                  <a:pt x="6181" y="9164"/>
                </a:lnTo>
                <a:lnTo>
                  <a:pt x="5991" y="9261"/>
                </a:lnTo>
                <a:lnTo>
                  <a:pt x="5795" y="9348"/>
                </a:lnTo>
                <a:lnTo>
                  <a:pt x="5594" y="9424"/>
                </a:lnTo>
                <a:lnTo>
                  <a:pt x="5390" y="9488"/>
                </a:lnTo>
                <a:lnTo>
                  <a:pt x="5182" y="9543"/>
                </a:lnTo>
                <a:lnTo>
                  <a:pt x="4970" y="9586"/>
                </a:lnTo>
                <a:lnTo>
                  <a:pt x="4754" y="9616"/>
                </a:lnTo>
                <a:lnTo>
                  <a:pt x="4536" y="9634"/>
                </a:lnTo>
                <a:lnTo>
                  <a:pt x="4314" y="9641"/>
                </a:lnTo>
                <a:lnTo>
                  <a:pt x="4093" y="9634"/>
                </a:lnTo>
                <a:lnTo>
                  <a:pt x="3875" y="9616"/>
                </a:lnTo>
                <a:lnTo>
                  <a:pt x="3659" y="9586"/>
                </a:lnTo>
                <a:lnTo>
                  <a:pt x="3447" y="9543"/>
                </a:lnTo>
                <a:lnTo>
                  <a:pt x="3238" y="9488"/>
                </a:lnTo>
                <a:lnTo>
                  <a:pt x="3034" y="9424"/>
                </a:lnTo>
                <a:lnTo>
                  <a:pt x="2833" y="9348"/>
                </a:lnTo>
                <a:lnTo>
                  <a:pt x="2638" y="9261"/>
                </a:lnTo>
                <a:lnTo>
                  <a:pt x="2447" y="9164"/>
                </a:lnTo>
                <a:lnTo>
                  <a:pt x="2260" y="9058"/>
                </a:lnTo>
                <a:lnTo>
                  <a:pt x="2080" y="8941"/>
                </a:lnTo>
                <a:lnTo>
                  <a:pt x="1905" y="8816"/>
                </a:lnTo>
                <a:lnTo>
                  <a:pt x="1736" y="8681"/>
                </a:lnTo>
                <a:lnTo>
                  <a:pt x="1573" y="8537"/>
                </a:lnTo>
                <a:lnTo>
                  <a:pt x="1416" y="8386"/>
                </a:lnTo>
                <a:lnTo>
                  <a:pt x="1266" y="8226"/>
                </a:lnTo>
                <a:lnTo>
                  <a:pt x="1124" y="8059"/>
                </a:lnTo>
                <a:lnTo>
                  <a:pt x="987" y="7884"/>
                </a:lnTo>
                <a:lnTo>
                  <a:pt x="860" y="7702"/>
                </a:lnTo>
                <a:lnTo>
                  <a:pt x="739" y="7513"/>
                </a:lnTo>
                <a:lnTo>
                  <a:pt x="627" y="7317"/>
                </a:lnTo>
                <a:lnTo>
                  <a:pt x="523" y="7115"/>
                </a:lnTo>
                <a:lnTo>
                  <a:pt x="426" y="6908"/>
                </a:lnTo>
                <a:lnTo>
                  <a:pt x="340" y="6694"/>
                </a:lnTo>
                <a:lnTo>
                  <a:pt x="262" y="6475"/>
                </a:lnTo>
                <a:lnTo>
                  <a:pt x="195" y="6252"/>
                </a:lnTo>
                <a:lnTo>
                  <a:pt x="137" y="6023"/>
                </a:lnTo>
                <a:lnTo>
                  <a:pt x="88" y="5790"/>
                </a:lnTo>
                <a:lnTo>
                  <a:pt x="50" y="5553"/>
                </a:lnTo>
                <a:lnTo>
                  <a:pt x="23" y="5312"/>
                </a:lnTo>
                <a:lnTo>
                  <a:pt x="6" y="5068"/>
                </a:lnTo>
                <a:lnTo>
                  <a:pt x="0" y="4820"/>
                </a:lnTo>
                <a:lnTo>
                  <a:pt x="6" y="4573"/>
                </a:lnTo>
                <a:lnTo>
                  <a:pt x="23" y="4329"/>
                </a:lnTo>
                <a:lnTo>
                  <a:pt x="50" y="4088"/>
                </a:lnTo>
                <a:lnTo>
                  <a:pt x="88" y="3851"/>
                </a:lnTo>
                <a:lnTo>
                  <a:pt x="137" y="3618"/>
                </a:lnTo>
                <a:lnTo>
                  <a:pt x="195" y="3389"/>
                </a:lnTo>
                <a:lnTo>
                  <a:pt x="262" y="3167"/>
                </a:lnTo>
                <a:lnTo>
                  <a:pt x="340" y="2947"/>
                </a:lnTo>
                <a:lnTo>
                  <a:pt x="426" y="2733"/>
                </a:lnTo>
                <a:lnTo>
                  <a:pt x="523" y="2526"/>
                </a:lnTo>
                <a:lnTo>
                  <a:pt x="627" y="2324"/>
                </a:lnTo>
                <a:lnTo>
                  <a:pt x="739" y="2128"/>
                </a:lnTo>
                <a:lnTo>
                  <a:pt x="860" y="1939"/>
                </a:lnTo>
                <a:lnTo>
                  <a:pt x="987" y="1757"/>
                </a:lnTo>
                <a:lnTo>
                  <a:pt x="1124" y="1582"/>
                </a:lnTo>
                <a:lnTo>
                  <a:pt x="1266" y="1415"/>
                </a:lnTo>
                <a:lnTo>
                  <a:pt x="1416" y="1255"/>
                </a:lnTo>
                <a:lnTo>
                  <a:pt x="1573" y="1104"/>
                </a:lnTo>
                <a:lnTo>
                  <a:pt x="1736" y="960"/>
                </a:lnTo>
                <a:lnTo>
                  <a:pt x="1905" y="825"/>
                </a:lnTo>
                <a:lnTo>
                  <a:pt x="2080" y="700"/>
                </a:lnTo>
                <a:lnTo>
                  <a:pt x="2260" y="583"/>
                </a:lnTo>
                <a:lnTo>
                  <a:pt x="2447" y="477"/>
                </a:lnTo>
                <a:lnTo>
                  <a:pt x="2638" y="380"/>
                </a:lnTo>
                <a:lnTo>
                  <a:pt x="2833" y="293"/>
                </a:lnTo>
                <a:lnTo>
                  <a:pt x="3034" y="217"/>
                </a:lnTo>
                <a:lnTo>
                  <a:pt x="3238" y="153"/>
                </a:lnTo>
                <a:lnTo>
                  <a:pt x="3447" y="98"/>
                </a:lnTo>
                <a:lnTo>
                  <a:pt x="3659" y="55"/>
                </a:lnTo>
                <a:lnTo>
                  <a:pt x="3875" y="25"/>
                </a:lnTo>
                <a:lnTo>
                  <a:pt x="4093" y="7"/>
                </a:lnTo>
                <a:lnTo>
                  <a:pt x="4314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83" name="Google Shape;1183;p79"/>
          <p:cNvSpPr/>
          <p:nvPr/>
        </p:nvSpPr>
        <p:spPr>
          <a:xfrm>
            <a:off x="3906720" y="4054320"/>
            <a:ext cx="1153800" cy="1163160"/>
          </a:xfrm>
          <a:custGeom>
            <a:rect b="b" l="l" r="r" t="t"/>
            <a:pathLst>
              <a:path extrusionOk="0" h="4872" w="4361">
                <a:moveTo>
                  <a:pt x="4360" y="4871"/>
                </a:moveTo>
                <a:lnTo>
                  <a:pt x="4360" y="4871"/>
                </a:lnTo>
                <a:lnTo>
                  <a:pt x="4359" y="4809"/>
                </a:lnTo>
                <a:lnTo>
                  <a:pt x="4358" y="4747"/>
                </a:lnTo>
                <a:lnTo>
                  <a:pt x="4356" y="4684"/>
                </a:lnTo>
                <a:lnTo>
                  <a:pt x="4354" y="4621"/>
                </a:lnTo>
                <a:lnTo>
                  <a:pt x="4351" y="4560"/>
                </a:lnTo>
                <a:lnTo>
                  <a:pt x="4347" y="4498"/>
                </a:lnTo>
                <a:lnTo>
                  <a:pt x="4343" y="4437"/>
                </a:lnTo>
                <a:lnTo>
                  <a:pt x="4337" y="4374"/>
                </a:lnTo>
                <a:lnTo>
                  <a:pt x="4332" y="4313"/>
                </a:lnTo>
                <a:lnTo>
                  <a:pt x="4325" y="4252"/>
                </a:lnTo>
                <a:lnTo>
                  <a:pt x="4318" y="4192"/>
                </a:lnTo>
                <a:lnTo>
                  <a:pt x="4310" y="4131"/>
                </a:lnTo>
                <a:lnTo>
                  <a:pt x="4301" y="4071"/>
                </a:lnTo>
                <a:lnTo>
                  <a:pt x="4291" y="4011"/>
                </a:lnTo>
                <a:lnTo>
                  <a:pt x="4281" y="3951"/>
                </a:lnTo>
                <a:lnTo>
                  <a:pt x="4271" y="3892"/>
                </a:lnTo>
                <a:lnTo>
                  <a:pt x="4260" y="3833"/>
                </a:lnTo>
                <a:lnTo>
                  <a:pt x="4248" y="3774"/>
                </a:lnTo>
                <a:lnTo>
                  <a:pt x="4236" y="3715"/>
                </a:lnTo>
                <a:lnTo>
                  <a:pt x="4223" y="3656"/>
                </a:lnTo>
                <a:lnTo>
                  <a:pt x="4208" y="3599"/>
                </a:lnTo>
                <a:lnTo>
                  <a:pt x="4194" y="3541"/>
                </a:lnTo>
                <a:lnTo>
                  <a:pt x="4179" y="3483"/>
                </a:lnTo>
                <a:lnTo>
                  <a:pt x="4163" y="3426"/>
                </a:lnTo>
                <a:lnTo>
                  <a:pt x="4147" y="3369"/>
                </a:lnTo>
                <a:lnTo>
                  <a:pt x="4131" y="3311"/>
                </a:lnTo>
                <a:lnTo>
                  <a:pt x="4112" y="3256"/>
                </a:lnTo>
                <a:lnTo>
                  <a:pt x="4095" y="3199"/>
                </a:lnTo>
                <a:lnTo>
                  <a:pt x="4076" y="3144"/>
                </a:lnTo>
                <a:lnTo>
                  <a:pt x="4057" y="3089"/>
                </a:lnTo>
                <a:lnTo>
                  <a:pt x="4036" y="3033"/>
                </a:lnTo>
                <a:lnTo>
                  <a:pt x="4016" y="2979"/>
                </a:lnTo>
                <a:lnTo>
                  <a:pt x="3995" y="2923"/>
                </a:lnTo>
                <a:lnTo>
                  <a:pt x="3974" y="2870"/>
                </a:lnTo>
                <a:lnTo>
                  <a:pt x="3951" y="2816"/>
                </a:lnTo>
                <a:lnTo>
                  <a:pt x="3929" y="2763"/>
                </a:lnTo>
                <a:lnTo>
                  <a:pt x="3906" y="2710"/>
                </a:lnTo>
                <a:lnTo>
                  <a:pt x="3882" y="2657"/>
                </a:lnTo>
                <a:lnTo>
                  <a:pt x="3857" y="2605"/>
                </a:lnTo>
                <a:lnTo>
                  <a:pt x="3832" y="2553"/>
                </a:lnTo>
                <a:lnTo>
                  <a:pt x="3807" y="2502"/>
                </a:lnTo>
                <a:lnTo>
                  <a:pt x="3780" y="2450"/>
                </a:lnTo>
                <a:lnTo>
                  <a:pt x="3754" y="2399"/>
                </a:lnTo>
                <a:lnTo>
                  <a:pt x="3727" y="2349"/>
                </a:lnTo>
                <a:lnTo>
                  <a:pt x="3699" y="2299"/>
                </a:lnTo>
                <a:lnTo>
                  <a:pt x="3671" y="2249"/>
                </a:lnTo>
                <a:lnTo>
                  <a:pt x="3643" y="2200"/>
                </a:lnTo>
                <a:lnTo>
                  <a:pt x="3613" y="2151"/>
                </a:lnTo>
                <a:lnTo>
                  <a:pt x="3584" y="2102"/>
                </a:lnTo>
                <a:lnTo>
                  <a:pt x="3554" y="2055"/>
                </a:lnTo>
                <a:lnTo>
                  <a:pt x="3523" y="2007"/>
                </a:lnTo>
                <a:lnTo>
                  <a:pt x="3492" y="1960"/>
                </a:lnTo>
                <a:lnTo>
                  <a:pt x="3461" y="1914"/>
                </a:lnTo>
                <a:lnTo>
                  <a:pt x="3428" y="1867"/>
                </a:lnTo>
                <a:lnTo>
                  <a:pt x="3396" y="1821"/>
                </a:lnTo>
                <a:lnTo>
                  <a:pt x="3362" y="1776"/>
                </a:lnTo>
                <a:lnTo>
                  <a:pt x="3329" y="1731"/>
                </a:lnTo>
                <a:lnTo>
                  <a:pt x="3295" y="1686"/>
                </a:lnTo>
                <a:lnTo>
                  <a:pt x="3260" y="1642"/>
                </a:lnTo>
                <a:lnTo>
                  <a:pt x="3225" y="1599"/>
                </a:lnTo>
                <a:lnTo>
                  <a:pt x="3189" y="1556"/>
                </a:lnTo>
                <a:lnTo>
                  <a:pt x="3154" y="1513"/>
                </a:lnTo>
                <a:lnTo>
                  <a:pt x="3117" y="1471"/>
                </a:lnTo>
                <a:lnTo>
                  <a:pt x="3081" y="1430"/>
                </a:lnTo>
                <a:lnTo>
                  <a:pt x="3044" y="1389"/>
                </a:lnTo>
                <a:lnTo>
                  <a:pt x="3006" y="1348"/>
                </a:lnTo>
                <a:lnTo>
                  <a:pt x="2968" y="1307"/>
                </a:lnTo>
                <a:lnTo>
                  <a:pt x="2929" y="1268"/>
                </a:lnTo>
                <a:lnTo>
                  <a:pt x="2890" y="1229"/>
                </a:lnTo>
                <a:lnTo>
                  <a:pt x="2851" y="1191"/>
                </a:lnTo>
                <a:lnTo>
                  <a:pt x="2811" y="1152"/>
                </a:lnTo>
                <a:lnTo>
                  <a:pt x="2771" y="1115"/>
                </a:lnTo>
                <a:lnTo>
                  <a:pt x="2730" y="1078"/>
                </a:lnTo>
                <a:lnTo>
                  <a:pt x="2689" y="1042"/>
                </a:lnTo>
                <a:lnTo>
                  <a:pt x="2648" y="1005"/>
                </a:lnTo>
                <a:lnTo>
                  <a:pt x="2606" y="970"/>
                </a:lnTo>
                <a:lnTo>
                  <a:pt x="2564" y="935"/>
                </a:lnTo>
                <a:lnTo>
                  <a:pt x="2521" y="901"/>
                </a:lnTo>
                <a:lnTo>
                  <a:pt x="2479" y="867"/>
                </a:lnTo>
                <a:lnTo>
                  <a:pt x="2435" y="834"/>
                </a:lnTo>
                <a:lnTo>
                  <a:pt x="2392" y="802"/>
                </a:lnTo>
                <a:lnTo>
                  <a:pt x="2347" y="769"/>
                </a:lnTo>
                <a:lnTo>
                  <a:pt x="2303" y="737"/>
                </a:lnTo>
                <a:lnTo>
                  <a:pt x="2258" y="707"/>
                </a:lnTo>
                <a:lnTo>
                  <a:pt x="2213" y="676"/>
                </a:lnTo>
                <a:lnTo>
                  <a:pt x="2167" y="647"/>
                </a:lnTo>
                <a:lnTo>
                  <a:pt x="2121" y="619"/>
                </a:lnTo>
                <a:lnTo>
                  <a:pt x="2076" y="589"/>
                </a:lnTo>
                <a:lnTo>
                  <a:pt x="2029" y="562"/>
                </a:lnTo>
                <a:lnTo>
                  <a:pt x="1982" y="535"/>
                </a:lnTo>
                <a:lnTo>
                  <a:pt x="1935" y="508"/>
                </a:lnTo>
                <a:lnTo>
                  <a:pt x="1888" y="482"/>
                </a:lnTo>
                <a:lnTo>
                  <a:pt x="1840" y="457"/>
                </a:lnTo>
                <a:lnTo>
                  <a:pt x="1791" y="432"/>
                </a:lnTo>
                <a:lnTo>
                  <a:pt x="1743" y="407"/>
                </a:lnTo>
                <a:lnTo>
                  <a:pt x="1694" y="385"/>
                </a:lnTo>
                <a:lnTo>
                  <a:pt x="1646" y="361"/>
                </a:lnTo>
                <a:lnTo>
                  <a:pt x="1596" y="339"/>
                </a:lnTo>
                <a:lnTo>
                  <a:pt x="1547" y="318"/>
                </a:lnTo>
                <a:lnTo>
                  <a:pt x="1497" y="296"/>
                </a:lnTo>
                <a:lnTo>
                  <a:pt x="1446" y="276"/>
                </a:lnTo>
                <a:lnTo>
                  <a:pt x="1396" y="257"/>
                </a:lnTo>
                <a:lnTo>
                  <a:pt x="1345" y="237"/>
                </a:lnTo>
                <a:lnTo>
                  <a:pt x="1295" y="219"/>
                </a:lnTo>
                <a:lnTo>
                  <a:pt x="1243" y="202"/>
                </a:lnTo>
                <a:lnTo>
                  <a:pt x="1191" y="185"/>
                </a:lnTo>
                <a:lnTo>
                  <a:pt x="1140" y="170"/>
                </a:lnTo>
                <a:lnTo>
                  <a:pt x="1088" y="154"/>
                </a:lnTo>
                <a:lnTo>
                  <a:pt x="1035" y="139"/>
                </a:lnTo>
                <a:lnTo>
                  <a:pt x="983" y="126"/>
                </a:lnTo>
                <a:lnTo>
                  <a:pt x="930" y="112"/>
                </a:lnTo>
                <a:lnTo>
                  <a:pt x="877" y="100"/>
                </a:lnTo>
                <a:lnTo>
                  <a:pt x="824" y="87"/>
                </a:lnTo>
                <a:lnTo>
                  <a:pt x="770" y="77"/>
                </a:lnTo>
                <a:lnTo>
                  <a:pt x="717" y="66"/>
                </a:lnTo>
                <a:lnTo>
                  <a:pt x="663" y="57"/>
                </a:lnTo>
                <a:lnTo>
                  <a:pt x="608" y="47"/>
                </a:lnTo>
                <a:lnTo>
                  <a:pt x="555" y="40"/>
                </a:lnTo>
                <a:lnTo>
                  <a:pt x="500" y="32"/>
                </a:lnTo>
                <a:lnTo>
                  <a:pt x="444" y="25"/>
                </a:lnTo>
                <a:lnTo>
                  <a:pt x="390" y="19"/>
                </a:lnTo>
                <a:lnTo>
                  <a:pt x="335" y="15"/>
                </a:lnTo>
                <a:lnTo>
                  <a:pt x="279" y="10"/>
                </a:lnTo>
                <a:lnTo>
                  <a:pt x="224" y="7"/>
                </a:lnTo>
                <a:lnTo>
                  <a:pt x="168" y="3"/>
                </a:lnTo>
                <a:lnTo>
                  <a:pt x="112" y="2"/>
                </a:lnTo>
                <a:lnTo>
                  <a:pt x="57" y="0"/>
                </a:lnTo>
                <a:lnTo>
                  <a:pt x="0" y="0"/>
                </a:lnTo>
                <a:lnTo>
                  <a:pt x="0" y="102"/>
                </a:lnTo>
                <a:lnTo>
                  <a:pt x="56" y="103"/>
                </a:lnTo>
                <a:lnTo>
                  <a:pt x="110" y="103"/>
                </a:lnTo>
                <a:lnTo>
                  <a:pt x="165" y="105"/>
                </a:lnTo>
                <a:lnTo>
                  <a:pt x="220" y="109"/>
                </a:lnTo>
                <a:lnTo>
                  <a:pt x="274" y="112"/>
                </a:lnTo>
                <a:lnTo>
                  <a:pt x="328" y="116"/>
                </a:lnTo>
                <a:lnTo>
                  <a:pt x="382" y="121"/>
                </a:lnTo>
                <a:lnTo>
                  <a:pt x="436" y="127"/>
                </a:lnTo>
                <a:lnTo>
                  <a:pt x="489" y="133"/>
                </a:lnTo>
                <a:lnTo>
                  <a:pt x="543" y="140"/>
                </a:lnTo>
                <a:lnTo>
                  <a:pt x="596" y="148"/>
                </a:lnTo>
                <a:lnTo>
                  <a:pt x="649" y="157"/>
                </a:lnTo>
                <a:lnTo>
                  <a:pt x="701" y="166"/>
                </a:lnTo>
                <a:lnTo>
                  <a:pt x="754" y="176"/>
                </a:lnTo>
                <a:lnTo>
                  <a:pt x="807" y="188"/>
                </a:lnTo>
                <a:lnTo>
                  <a:pt x="859" y="199"/>
                </a:lnTo>
                <a:lnTo>
                  <a:pt x="911" y="211"/>
                </a:lnTo>
                <a:lnTo>
                  <a:pt x="963" y="224"/>
                </a:lnTo>
                <a:lnTo>
                  <a:pt x="1014" y="239"/>
                </a:lnTo>
                <a:lnTo>
                  <a:pt x="1065" y="252"/>
                </a:lnTo>
                <a:lnTo>
                  <a:pt x="1115" y="268"/>
                </a:lnTo>
                <a:lnTo>
                  <a:pt x="1167" y="284"/>
                </a:lnTo>
                <a:lnTo>
                  <a:pt x="1217" y="300"/>
                </a:lnTo>
                <a:lnTo>
                  <a:pt x="1267" y="317"/>
                </a:lnTo>
                <a:lnTo>
                  <a:pt x="1317" y="335"/>
                </a:lnTo>
                <a:lnTo>
                  <a:pt x="1366" y="353"/>
                </a:lnTo>
                <a:lnTo>
                  <a:pt x="1416" y="372"/>
                </a:lnTo>
                <a:lnTo>
                  <a:pt x="1466" y="392"/>
                </a:lnTo>
                <a:lnTo>
                  <a:pt x="1514" y="413"/>
                </a:lnTo>
                <a:lnTo>
                  <a:pt x="1563" y="434"/>
                </a:lnTo>
                <a:lnTo>
                  <a:pt x="1611" y="456"/>
                </a:lnTo>
                <a:lnTo>
                  <a:pt x="1659" y="477"/>
                </a:lnTo>
                <a:lnTo>
                  <a:pt x="1706" y="501"/>
                </a:lnTo>
                <a:lnTo>
                  <a:pt x="1754" y="525"/>
                </a:lnTo>
                <a:lnTo>
                  <a:pt x="1802" y="549"/>
                </a:lnTo>
                <a:lnTo>
                  <a:pt x="1848" y="573"/>
                </a:lnTo>
                <a:lnTo>
                  <a:pt x="1895" y="599"/>
                </a:lnTo>
                <a:lnTo>
                  <a:pt x="1940" y="625"/>
                </a:lnTo>
                <a:lnTo>
                  <a:pt x="1987" y="651"/>
                </a:lnTo>
                <a:lnTo>
                  <a:pt x="2032" y="679"/>
                </a:lnTo>
                <a:lnTo>
                  <a:pt x="2077" y="707"/>
                </a:lnTo>
                <a:lnTo>
                  <a:pt x="2122" y="735"/>
                </a:lnTo>
                <a:lnTo>
                  <a:pt x="2167" y="765"/>
                </a:lnTo>
                <a:lnTo>
                  <a:pt x="2211" y="794"/>
                </a:lnTo>
                <a:lnTo>
                  <a:pt x="2255" y="824"/>
                </a:lnTo>
                <a:lnTo>
                  <a:pt x="2299" y="855"/>
                </a:lnTo>
                <a:lnTo>
                  <a:pt x="2341" y="887"/>
                </a:lnTo>
                <a:lnTo>
                  <a:pt x="2384" y="918"/>
                </a:lnTo>
                <a:lnTo>
                  <a:pt x="2426" y="951"/>
                </a:lnTo>
                <a:lnTo>
                  <a:pt x="2469" y="984"/>
                </a:lnTo>
                <a:lnTo>
                  <a:pt x="2510" y="1018"/>
                </a:lnTo>
                <a:lnTo>
                  <a:pt x="2552" y="1052"/>
                </a:lnTo>
                <a:lnTo>
                  <a:pt x="2592" y="1087"/>
                </a:lnTo>
                <a:lnTo>
                  <a:pt x="2633" y="1122"/>
                </a:lnTo>
                <a:lnTo>
                  <a:pt x="2673" y="1157"/>
                </a:lnTo>
                <a:lnTo>
                  <a:pt x="2713" y="1193"/>
                </a:lnTo>
                <a:lnTo>
                  <a:pt x="2752" y="1230"/>
                </a:lnTo>
                <a:lnTo>
                  <a:pt x="2791" y="1268"/>
                </a:lnTo>
                <a:lnTo>
                  <a:pt x="2830" y="1305"/>
                </a:lnTo>
                <a:lnTo>
                  <a:pt x="2867" y="1344"/>
                </a:lnTo>
                <a:lnTo>
                  <a:pt x="2906" y="1382"/>
                </a:lnTo>
                <a:lnTo>
                  <a:pt x="2943" y="1422"/>
                </a:lnTo>
                <a:lnTo>
                  <a:pt x="2980" y="1461"/>
                </a:lnTo>
                <a:lnTo>
                  <a:pt x="3016" y="1502"/>
                </a:lnTo>
                <a:lnTo>
                  <a:pt x="3053" y="1543"/>
                </a:lnTo>
                <a:lnTo>
                  <a:pt x="3088" y="1583"/>
                </a:lnTo>
                <a:lnTo>
                  <a:pt x="3123" y="1625"/>
                </a:lnTo>
                <a:lnTo>
                  <a:pt x="3158" y="1667"/>
                </a:lnTo>
                <a:lnTo>
                  <a:pt x="3192" y="1710"/>
                </a:lnTo>
                <a:lnTo>
                  <a:pt x="3226" y="1753"/>
                </a:lnTo>
                <a:lnTo>
                  <a:pt x="3259" y="1797"/>
                </a:lnTo>
                <a:lnTo>
                  <a:pt x="3292" y="1841"/>
                </a:lnTo>
                <a:lnTo>
                  <a:pt x="3325" y="1885"/>
                </a:lnTo>
                <a:lnTo>
                  <a:pt x="3356" y="1931"/>
                </a:lnTo>
                <a:lnTo>
                  <a:pt x="3388" y="1975"/>
                </a:lnTo>
                <a:lnTo>
                  <a:pt x="3419" y="2021"/>
                </a:lnTo>
                <a:lnTo>
                  <a:pt x="3449" y="2067"/>
                </a:lnTo>
                <a:lnTo>
                  <a:pt x="3480" y="2114"/>
                </a:lnTo>
                <a:lnTo>
                  <a:pt x="3509" y="2161"/>
                </a:lnTo>
                <a:lnTo>
                  <a:pt x="3538" y="2208"/>
                </a:lnTo>
                <a:lnTo>
                  <a:pt x="3567" y="2256"/>
                </a:lnTo>
                <a:lnTo>
                  <a:pt x="3595" y="2304"/>
                </a:lnTo>
                <a:lnTo>
                  <a:pt x="3622" y="2352"/>
                </a:lnTo>
                <a:lnTo>
                  <a:pt x="3650" y="2402"/>
                </a:lnTo>
                <a:lnTo>
                  <a:pt x="3676" y="2451"/>
                </a:lnTo>
                <a:lnTo>
                  <a:pt x="3702" y="2501"/>
                </a:lnTo>
                <a:lnTo>
                  <a:pt x="3728" y="2551"/>
                </a:lnTo>
                <a:lnTo>
                  <a:pt x="3752" y="2601"/>
                </a:lnTo>
                <a:lnTo>
                  <a:pt x="3776" y="2652"/>
                </a:lnTo>
                <a:lnTo>
                  <a:pt x="3801" y="2703"/>
                </a:lnTo>
                <a:lnTo>
                  <a:pt x="3824" y="2755"/>
                </a:lnTo>
                <a:lnTo>
                  <a:pt x="3847" y="2807"/>
                </a:lnTo>
                <a:lnTo>
                  <a:pt x="3869" y="2859"/>
                </a:lnTo>
                <a:lnTo>
                  <a:pt x="3891" y="2912"/>
                </a:lnTo>
                <a:lnTo>
                  <a:pt x="3912" y="2964"/>
                </a:lnTo>
                <a:lnTo>
                  <a:pt x="3932" y="3018"/>
                </a:lnTo>
                <a:lnTo>
                  <a:pt x="3952" y="3072"/>
                </a:lnTo>
                <a:lnTo>
                  <a:pt x="3972" y="3126"/>
                </a:lnTo>
                <a:lnTo>
                  <a:pt x="3991" y="3180"/>
                </a:lnTo>
                <a:lnTo>
                  <a:pt x="4009" y="3234"/>
                </a:lnTo>
                <a:lnTo>
                  <a:pt x="4027" y="3290"/>
                </a:lnTo>
                <a:lnTo>
                  <a:pt x="4043" y="3344"/>
                </a:lnTo>
                <a:lnTo>
                  <a:pt x="4061" y="3400"/>
                </a:lnTo>
                <a:lnTo>
                  <a:pt x="4076" y="3456"/>
                </a:lnTo>
                <a:lnTo>
                  <a:pt x="4092" y="3512"/>
                </a:lnTo>
                <a:lnTo>
                  <a:pt x="4106" y="3568"/>
                </a:lnTo>
                <a:lnTo>
                  <a:pt x="4120" y="3625"/>
                </a:lnTo>
                <a:lnTo>
                  <a:pt x="4135" y="3682"/>
                </a:lnTo>
                <a:lnTo>
                  <a:pt x="4147" y="3739"/>
                </a:lnTo>
                <a:lnTo>
                  <a:pt x="4159" y="3797"/>
                </a:lnTo>
                <a:lnTo>
                  <a:pt x="4171" y="3854"/>
                </a:lnTo>
                <a:lnTo>
                  <a:pt x="4182" y="3912"/>
                </a:lnTo>
                <a:lnTo>
                  <a:pt x="4192" y="3971"/>
                </a:lnTo>
                <a:lnTo>
                  <a:pt x="4201" y="4030"/>
                </a:lnTo>
                <a:lnTo>
                  <a:pt x="4212" y="4088"/>
                </a:lnTo>
                <a:lnTo>
                  <a:pt x="4220" y="4147"/>
                </a:lnTo>
                <a:lnTo>
                  <a:pt x="4228" y="4206"/>
                </a:lnTo>
                <a:lnTo>
                  <a:pt x="4235" y="4266"/>
                </a:lnTo>
                <a:lnTo>
                  <a:pt x="4241" y="4325"/>
                </a:lnTo>
                <a:lnTo>
                  <a:pt x="4247" y="4385"/>
                </a:lnTo>
                <a:lnTo>
                  <a:pt x="4252" y="4445"/>
                </a:lnTo>
                <a:lnTo>
                  <a:pt x="4256" y="4506"/>
                </a:lnTo>
                <a:lnTo>
                  <a:pt x="4260" y="4566"/>
                </a:lnTo>
                <a:lnTo>
                  <a:pt x="4263" y="4627"/>
                </a:lnTo>
                <a:lnTo>
                  <a:pt x="4266" y="4688"/>
                </a:lnTo>
                <a:lnTo>
                  <a:pt x="4267" y="4749"/>
                </a:lnTo>
                <a:lnTo>
                  <a:pt x="4268" y="4810"/>
                </a:lnTo>
                <a:lnTo>
                  <a:pt x="4269" y="4871"/>
                </a:lnTo>
                <a:lnTo>
                  <a:pt x="4360" y="4871"/>
                </a:lnTo>
              </a:path>
            </a:pathLst>
          </a:custGeom>
          <a:solidFill>
            <a:srgbClr val="008FE0"/>
          </a:solidFill>
          <a:ln>
            <a:noFill/>
          </a:ln>
        </p:spPr>
      </p:sp>
      <p:sp>
        <p:nvSpPr>
          <p:cNvPr id="1184" name="Google Shape;1184;p79"/>
          <p:cNvSpPr/>
          <p:nvPr/>
        </p:nvSpPr>
        <p:spPr>
          <a:xfrm>
            <a:off x="3906720" y="5218200"/>
            <a:ext cx="1153800" cy="1163160"/>
          </a:xfrm>
          <a:custGeom>
            <a:rect b="b" l="l" r="r" t="t"/>
            <a:pathLst>
              <a:path extrusionOk="0" h="4873" w="4361">
                <a:moveTo>
                  <a:pt x="0" y="4872"/>
                </a:moveTo>
                <a:lnTo>
                  <a:pt x="0" y="4872"/>
                </a:lnTo>
                <a:lnTo>
                  <a:pt x="57" y="4872"/>
                </a:lnTo>
                <a:lnTo>
                  <a:pt x="112" y="4870"/>
                </a:lnTo>
                <a:lnTo>
                  <a:pt x="168" y="4869"/>
                </a:lnTo>
                <a:lnTo>
                  <a:pt x="224" y="4865"/>
                </a:lnTo>
                <a:lnTo>
                  <a:pt x="279" y="4862"/>
                </a:lnTo>
                <a:lnTo>
                  <a:pt x="335" y="4857"/>
                </a:lnTo>
                <a:lnTo>
                  <a:pt x="390" y="4853"/>
                </a:lnTo>
                <a:lnTo>
                  <a:pt x="445" y="4847"/>
                </a:lnTo>
                <a:lnTo>
                  <a:pt x="500" y="4840"/>
                </a:lnTo>
                <a:lnTo>
                  <a:pt x="555" y="4832"/>
                </a:lnTo>
                <a:lnTo>
                  <a:pt x="608" y="4825"/>
                </a:lnTo>
                <a:lnTo>
                  <a:pt x="663" y="4815"/>
                </a:lnTo>
                <a:lnTo>
                  <a:pt x="717" y="4806"/>
                </a:lnTo>
                <a:lnTo>
                  <a:pt x="770" y="4796"/>
                </a:lnTo>
                <a:lnTo>
                  <a:pt x="824" y="4785"/>
                </a:lnTo>
                <a:lnTo>
                  <a:pt x="877" y="4773"/>
                </a:lnTo>
                <a:lnTo>
                  <a:pt x="930" y="4760"/>
                </a:lnTo>
                <a:lnTo>
                  <a:pt x="983" y="4746"/>
                </a:lnTo>
                <a:lnTo>
                  <a:pt x="1035" y="4733"/>
                </a:lnTo>
                <a:lnTo>
                  <a:pt x="1088" y="4718"/>
                </a:lnTo>
                <a:lnTo>
                  <a:pt x="1140" y="4702"/>
                </a:lnTo>
                <a:lnTo>
                  <a:pt x="1191" y="4687"/>
                </a:lnTo>
                <a:lnTo>
                  <a:pt x="1243" y="4670"/>
                </a:lnTo>
                <a:lnTo>
                  <a:pt x="1295" y="4653"/>
                </a:lnTo>
                <a:lnTo>
                  <a:pt x="1345" y="4635"/>
                </a:lnTo>
                <a:lnTo>
                  <a:pt x="1396" y="4615"/>
                </a:lnTo>
                <a:lnTo>
                  <a:pt x="1446" y="4596"/>
                </a:lnTo>
                <a:lnTo>
                  <a:pt x="1497" y="4576"/>
                </a:lnTo>
                <a:lnTo>
                  <a:pt x="1547" y="4554"/>
                </a:lnTo>
                <a:lnTo>
                  <a:pt x="1596" y="4533"/>
                </a:lnTo>
                <a:lnTo>
                  <a:pt x="1646" y="4511"/>
                </a:lnTo>
                <a:lnTo>
                  <a:pt x="1694" y="4488"/>
                </a:lnTo>
                <a:lnTo>
                  <a:pt x="1743" y="4465"/>
                </a:lnTo>
                <a:lnTo>
                  <a:pt x="1791" y="4440"/>
                </a:lnTo>
                <a:lnTo>
                  <a:pt x="1840" y="4415"/>
                </a:lnTo>
                <a:lnTo>
                  <a:pt x="1888" y="4390"/>
                </a:lnTo>
                <a:lnTo>
                  <a:pt x="1935" y="4364"/>
                </a:lnTo>
                <a:lnTo>
                  <a:pt x="1982" y="4337"/>
                </a:lnTo>
                <a:lnTo>
                  <a:pt x="2029" y="4310"/>
                </a:lnTo>
                <a:lnTo>
                  <a:pt x="2076" y="4283"/>
                </a:lnTo>
                <a:lnTo>
                  <a:pt x="2121" y="4255"/>
                </a:lnTo>
                <a:lnTo>
                  <a:pt x="2167" y="4225"/>
                </a:lnTo>
                <a:lnTo>
                  <a:pt x="2213" y="4196"/>
                </a:lnTo>
                <a:lnTo>
                  <a:pt x="2258" y="4165"/>
                </a:lnTo>
                <a:lnTo>
                  <a:pt x="2303" y="4135"/>
                </a:lnTo>
                <a:lnTo>
                  <a:pt x="2347" y="4103"/>
                </a:lnTo>
                <a:lnTo>
                  <a:pt x="2392" y="4070"/>
                </a:lnTo>
                <a:lnTo>
                  <a:pt x="2435" y="4039"/>
                </a:lnTo>
                <a:lnTo>
                  <a:pt x="2478" y="4005"/>
                </a:lnTo>
                <a:lnTo>
                  <a:pt x="2521" y="3971"/>
                </a:lnTo>
                <a:lnTo>
                  <a:pt x="2564" y="3937"/>
                </a:lnTo>
                <a:lnTo>
                  <a:pt x="2606" y="3902"/>
                </a:lnTo>
                <a:lnTo>
                  <a:pt x="2648" y="3867"/>
                </a:lnTo>
                <a:lnTo>
                  <a:pt x="2689" y="3830"/>
                </a:lnTo>
                <a:lnTo>
                  <a:pt x="2730" y="3794"/>
                </a:lnTo>
                <a:lnTo>
                  <a:pt x="2771" y="3757"/>
                </a:lnTo>
                <a:lnTo>
                  <a:pt x="2811" y="3720"/>
                </a:lnTo>
                <a:lnTo>
                  <a:pt x="2851" y="3681"/>
                </a:lnTo>
                <a:lnTo>
                  <a:pt x="2890" y="3643"/>
                </a:lnTo>
                <a:lnTo>
                  <a:pt x="2929" y="3604"/>
                </a:lnTo>
                <a:lnTo>
                  <a:pt x="2968" y="3565"/>
                </a:lnTo>
                <a:lnTo>
                  <a:pt x="3006" y="3524"/>
                </a:lnTo>
                <a:lnTo>
                  <a:pt x="3044" y="3483"/>
                </a:lnTo>
                <a:lnTo>
                  <a:pt x="3081" y="3443"/>
                </a:lnTo>
                <a:lnTo>
                  <a:pt x="3117" y="3401"/>
                </a:lnTo>
                <a:lnTo>
                  <a:pt x="3154" y="3359"/>
                </a:lnTo>
                <a:lnTo>
                  <a:pt x="3189" y="3316"/>
                </a:lnTo>
                <a:lnTo>
                  <a:pt x="3225" y="3273"/>
                </a:lnTo>
                <a:lnTo>
                  <a:pt x="3260" y="3230"/>
                </a:lnTo>
                <a:lnTo>
                  <a:pt x="3295" y="3186"/>
                </a:lnTo>
                <a:lnTo>
                  <a:pt x="3329" y="3141"/>
                </a:lnTo>
                <a:lnTo>
                  <a:pt x="3362" y="3096"/>
                </a:lnTo>
                <a:lnTo>
                  <a:pt x="3396" y="3051"/>
                </a:lnTo>
                <a:lnTo>
                  <a:pt x="3428" y="3005"/>
                </a:lnTo>
                <a:lnTo>
                  <a:pt x="3461" y="2958"/>
                </a:lnTo>
                <a:lnTo>
                  <a:pt x="3492" y="2912"/>
                </a:lnTo>
                <a:lnTo>
                  <a:pt x="3523" y="2865"/>
                </a:lnTo>
                <a:lnTo>
                  <a:pt x="3554" y="2817"/>
                </a:lnTo>
                <a:lnTo>
                  <a:pt x="3584" y="2770"/>
                </a:lnTo>
                <a:lnTo>
                  <a:pt x="3613" y="2721"/>
                </a:lnTo>
                <a:lnTo>
                  <a:pt x="3643" y="2672"/>
                </a:lnTo>
                <a:lnTo>
                  <a:pt x="3671" y="2623"/>
                </a:lnTo>
                <a:lnTo>
                  <a:pt x="3699" y="2573"/>
                </a:lnTo>
                <a:lnTo>
                  <a:pt x="3727" y="2523"/>
                </a:lnTo>
                <a:lnTo>
                  <a:pt x="3754" y="2473"/>
                </a:lnTo>
                <a:lnTo>
                  <a:pt x="3780" y="2422"/>
                </a:lnTo>
                <a:lnTo>
                  <a:pt x="3807" y="2372"/>
                </a:lnTo>
                <a:lnTo>
                  <a:pt x="3832" y="2320"/>
                </a:lnTo>
                <a:lnTo>
                  <a:pt x="3857" y="2267"/>
                </a:lnTo>
                <a:lnTo>
                  <a:pt x="3882" y="2215"/>
                </a:lnTo>
                <a:lnTo>
                  <a:pt x="3906" y="2162"/>
                </a:lnTo>
                <a:lnTo>
                  <a:pt x="3929" y="2109"/>
                </a:lnTo>
                <a:lnTo>
                  <a:pt x="3951" y="2056"/>
                </a:lnTo>
                <a:lnTo>
                  <a:pt x="3974" y="2002"/>
                </a:lnTo>
                <a:lnTo>
                  <a:pt x="3995" y="1949"/>
                </a:lnTo>
                <a:lnTo>
                  <a:pt x="4016" y="1893"/>
                </a:lnTo>
                <a:lnTo>
                  <a:pt x="4036" y="1839"/>
                </a:lnTo>
                <a:lnTo>
                  <a:pt x="4057" y="1783"/>
                </a:lnTo>
                <a:lnTo>
                  <a:pt x="4076" y="1728"/>
                </a:lnTo>
                <a:lnTo>
                  <a:pt x="4095" y="1673"/>
                </a:lnTo>
                <a:lnTo>
                  <a:pt x="4112" y="1616"/>
                </a:lnTo>
                <a:lnTo>
                  <a:pt x="4131" y="1561"/>
                </a:lnTo>
                <a:lnTo>
                  <a:pt x="4147" y="1503"/>
                </a:lnTo>
                <a:lnTo>
                  <a:pt x="4163" y="1446"/>
                </a:lnTo>
                <a:lnTo>
                  <a:pt x="4179" y="1389"/>
                </a:lnTo>
                <a:lnTo>
                  <a:pt x="4194" y="1331"/>
                </a:lnTo>
                <a:lnTo>
                  <a:pt x="4208" y="1273"/>
                </a:lnTo>
                <a:lnTo>
                  <a:pt x="4223" y="1216"/>
                </a:lnTo>
                <a:lnTo>
                  <a:pt x="4236" y="1157"/>
                </a:lnTo>
                <a:lnTo>
                  <a:pt x="4248" y="1098"/>
                </a:lnTo>
                <a:lnTo>
                  <a:pt x="4260" y="1039"/>
                </a:lnTo>
                <a:lnTo>
                  <a:pt x="4271" y="980"/>
                </a:lnTo>
                <a:lnTo>
                  <a:pt x="4281" y="921"/>
                </a:lnTo>
                <a:lnTo>
                  <a:pt x="4291" y="861"/>
                </a:lnTo>
                <a:lnTo>
                  <a:pt x="4301" y="801"/>
                </a:lnTo>
                <a:lnTo>
                  <a:pt x="4310" y="741"/>
                </a:lnTo>
                <a:lnTo>
                  <a:pt x="4318" y="680"/>
                </a:lnTo>
                <a:lnTo>
                  <a:pt x="4325" y="620"/>
                </a:lnTo>
                <a:lnTo>
                  <a:pt x="4332" y="559"/>
                </a:lnTo>
                <a:lnTo>
                  <a:pt x="4337" y="498"/>
                </a:lnTo>
                <a:lnTo>
                  <a:pt x="4343" y="435"/>
                </a:lnTo>
                <a:lnTo>
                  <a:pt x="4347" y="374"/>
                </a:lnTo>
                <a:lnTo>
                  <a:pt x="4351" y="312"/>
                </a:lnTo>
                <a:lnTo>
                  <a:pt x="4354" y="251"/>
                </a:lnTo>
                <a:lnTo>
                  <a:pt x="4356" y="188"/>
                </a:lnTo>
                <a:lnTo>
                  <a:pt x="4358" y="125"/>
                </a:lnTo>
                <a:lnTo>
                  <a:pt x="4359" y="63"/>
                </a:lnTo>
                <a:lnTo>
                  <a:pt x="4360" y="0"/>
                </a:lnTo>
                <a:lnTo>
                  <a:pt x="4269" y="0"/>
                </a:lnTo>
                <a:lnTo>
                  <a:pt x="4268" y="62"/>
                </a:lnTo>
                <a:lnTo>
                  <a:pt x="4267" y="123"/>
                </a:lnTo>
                <a:lnTo>
                  <a:pt x="4266" y="184"/>
                </a:lnTo>
                <a:lnTo>
                  <a:pt x="4263" y="245"/>
                </a:lnTo>
                <a:lnTo>
                  <a:pt x="4260" y="306"/>
                </a:lnTo>
                <a:lnTo>
                  <a:pt x="4256" y="366"/>
                </a:lnTo>
                <a:lnTo>
                  <a:pt x="4252" y="427"/>
                </a:lnTo>
                <a:lnTo>
                  <a:pt x="4247" y="487"/>
                </a:lnTo>
                <a:lnTo>
                  <a:pt x="4241" y="547"/>
                </a:lnTo>
                <a:lnTo>
                  <a:pt x="4235" y="606"/>
                </a:lnTo>
                <a:lnTo>
                  <a:pt x="4228" y="666"/>
                </a:lnTo>
                <a:lnTo>
                  <a:pt x="4220" y="725"/>
                </a:lnTo>
                <a:lnTo>
                  <a:pt x="4212" y="784"/>
                </a:lnTo>
                <a:lnTo>
                  <a:pt x="4201" y="842"/>
                </a:lnTo>
                <a:lnTo>
                  <a:pt x="4192" y="901"/>
                </a:lnTo>
                <a:lnTo>
                  <a:pt x="4182" y="960"/>
                </a:lnTo>
                <a:lnTo>
                  <a:pt x="4171" y="1018"/>
                </a:lnTo>
                <a:lnTo>
                  <a:pt x="4159" y="1075"/>
                </a:lnTo>
                <a:lnTo>
                  <a:pt x="4147" y="1133"/>
                </a:lnTo>
                <a:lnTo>
                  <a:pt x="4135" y="1190"/>
                </a:lnTo>
                <a:lnTo>
                  <a:pt x="4120" y="1247"/>
                </a:lnTo>
                <a:lnTo>
                  <a:pt x="4106" y="1304"/>
                </a:lnTo>
                <a:lnTo>
                  <a:pt x="4092" y="1360"/>
                </a:lnTo>
                <a:lnTo>
                  <a:pt x="4076" y="1416"/>
                </a:lnTo>
                <a:lnTo>
                  <a:pt x="4061" y="1472"/>
                </a:lnTo>
                <a:lnTo>
                  <a:pt x="4043" y="1528"/>
                </a:lnTo>
                <a:lnTo>
                  <a:pt x="4027" y="1582"/>
                </a:lnTo>
                <a:lnTo>
                  <a:pt x="4009" y="1638"/>
                </a:lnTo>
                <a:lnTo>
                  <a:pt x="3991" y="1692"/>
                </a:lnTo>
                <a:lnTo>
                  <a:pt x="3972" y="1746"/>
                </a:lnTo>
                <a:lnTo>
                  <a:pt x="3952" y="1800"/>
                </a:lnTo>
                <a:lnTo>
                  <a:pt x="3932" y="1854"/>
                </a:lnTo>
                <a:lnTo>
                  <a:pt x="3912" y="1908"/>
                </a:lnTo>
                <a:lnTo>
                  <a:pt x="3891" y="1960"/>
                </a:lnTo>
                <a:lnTo>
                  <a:pt x="3869" y="2013"/>
                </a:lnTo>
                <a:lnTo>
                  <a:pt x="3847" y="2065"/>
                </a:lnTo>
                <a:lnTo>
                  <a:pt x="3824" y="2117"/>
                </a:lnTo>
                <a:lnTo>
                  <a:pt x="3801" y="2169"/>
                </a:lnTo>
                <a:lnTo>
                  <a:pt x="3776" y="2220"/>
                </a:lnTo>
                <a:lnTo>
                  <a:pt x="3752" y="2271"/>
                </a:lnTo>
                <a:lnTo>
                  <a:pt x="3728" y="2321"/>
                </a:lnTo>
                <a:lnTo>
                  <a:pt x="3702" y="2372"/>
                </a:lnTo>
                <a:lnTo>
                  <a:pt x="3676" y="2421"/>
                </a:lnTo>
                <a:lnTo>
                  <a:pt x="3650" y="2470"/>
                </a:lnTo>
                <a:lnTo>
                  <a:pt x="3622" y="2520"/>
                </a:lnTo>
                <a:lnTo>
                  <a:pt x="3595" y="2568"/>
                </a:lnTo>
                <a:lnTo>
                  <a:pt x="3567" y="2616"/>
                </a:lnTo>
                <a:lnTo>
                  <a:pt x="3538" y="2664"/>
                </a:lnTo>
                <a:lnTo>
                  <a:pt x="3509" y="2711"/>
                </a:lnTo>
                <a:lnTo>
                  <a:pt x="3480" y="2758"/>
                </a:lnTo>
                <a:lnTo>
                  <a:pt x="3449" y="2805"/>
                </a:lnTo>
                <a:lnTo>
                  <a:pt x="3419" y="2851"/>
                </a:lnTo>
                <a:lnTo>
                  <a:pt x="3388" y="2897"/>
                </a:lnTo>
                <a:lnTo>
                  <a:pt x="3356" y="2942"/>
                </a:lnTo>
                <a:lnTo>
                  <a:pt x="3325" y="2987"/>
                </a:lnTo>
                <a:lnTo>
                  <a:pt x="3292" y="3031"/>
                </a:lnTo>
                <a:lnTo>
                  <a:pt x="3259" y="3075"/>
                </a:lnTo>
                <a:lnTo>
                  <a:pt x="3226" y="3119"/>
                </a:lnTo>
                <a:lnTo>
                  <a:pt x="3192" y="3162"/>
                </a:lnTo>
                <a:lnTo>
                  <a:pt x="3158" y="3205"/>
                </a:lnTo>
                <a:lnTo>
                  <a:pt x="3123" y="3247"/>
                </a:lnTo>
                <a:lnTo>
                  <a:pt x="3088" y="3289"/>
                </a:lnTo>
                <a:lnTo>
                  <a:pt x="3053" y="3329"/>
                </a:lnTo>
                <a:lnTo>
                  <a:pt x="3016" y="3370"/>
                </a:lnTo>
                <a:lnTo>
                  <a:pt x="2980" y="3411"/>
                </a:lnTo>
                <a:lnTo>
                  <a:pt x="2943" y="3450"/>
                </a:lnTo>
                <a:lnTo>
                  <a:pt x="2906" y="3490"/>
                </a:lnTo>
                <a:lnTo>
                  <a:pt x="2867" y="3528"/>
                </a:lnTo>
                <a:lnTo>
                  <a:pt x="2830" y="3567"/>
                </a:lnTo>
                <a:lnTo>
                  <a:pt x="2791" y="3604"/>
                </a:lnTo>
                <a:lnTo>
                  <a:pt x="2752" y="3642"/>
                </a:lnTo>
                <a:lnTo>
                  <a:pt x="2713" y="3679"/>
                </a:lnTo>
                <a:lnTo>
                  <a:pt x="2673" y="3715"/>
                </a:lnTo>
                <a:lnTo>
                  <a:pt x="2633" y="3750"/>
                </a:lnTo>
                <a:lnTo>
                  <a:pt x="2592" y="3785"/>
                </a:lnTo>
                <a:lnTo>
                  <a:pt x="2552" y="3820"/>
                </a:lnTo>
                <a:lnTo>
                  <a:pt x="2510" y="3854"/>
                </a:lnTo>
                <a:lnTo>
                  <a:pt x="2469" y="3888"/>
                </a:lnTo>
                <a:lnTo>
                  <a:pt x="2426" y="3921"/>
                </a:lnTo>
                <a:lnTo>
                  <a:pt x="2384" y="3954"/>
                </a:lnTo>
                <a:lnTo>
                  <a:pt x="2341" y="3985"/>
                </a:lnTo>
                <a:lnTo>
                  <a:pt x="2299" y="4017"/>
                </a:lnTo>
                <a:lnTo>
                  <a:pt x="2255" y="4048"/>
                </a:lnTo>
                <a:lnTo>
                  <a:pt x="2211" y="4078"/>
                </a:lnTo>
                <a:lnTo>
                  <a:pt x="2167" y="4108"/>
                </a:lnTo>
                <a:lnTo>
                  <a:pt x="2122" y="4137"/>
                </a:lnTo>
                <a:lnTo>
                  <a:pt x="2077" y="4165"/>
                </a:lnTo>
                <a:lnTo>
                  <a:pt x="2032" y="4193"/>
                </a:lnTo>
                <a:lnTo>
                  <a:pt x="1987" y="4221"/>
                </a:lnTo>
                <a:lnTo>
                  <a:pt x="1940" y="4247"/>
                </a:lnTo>
                <a:lnTo>
                  <a:pt x="1895" y="4273"/>
                </a:lnTo>
                <a:lnTo>
                  <a:pt x="1848" y="4299"/>
                </a:lnTo>
                <a:lnTo>
                  <a:pt x="1802" y="4324"/>
                </a:lnTo>
                <a:lnTo>
                  <a:pt x="1754" y="4347"/>
                </a:lnTo>
                <a:lnTo>
                  <a:pt x="1706" y="4371"/>
                </a:lnTo>
                <a:lnTo>
                  <a:pt x="1659" y="4395"/>
                </a:lnTo>
                <a:lnTo>
                  <a:pt x="1611" y="4416"/>
                </a:lnTo>
                <a:lnTo>
                  <a:pt x="1563" y="4438"/>
                </a:lnTo>
                <a:lnTo>
                  <a:pt x="1514" y="4459"/>
                </a:lnTo>
                <a:lnTo>
                  <a:pt x="1466" y="4480"/>
                </a:lnTo>
                <a:lnTo>
                  <a:pt x="1416" y="4500"/>
                </a:lnTo>
                <a:lnTo>
                  <a:pt x="1366" y="4519"/>
                </a:lnTo>
                <a:lnTo>
                  <a:pt x="1317" y="4537"/>
                </a:lnTo>
                <a:lnTo>
                  <a:pt x="1267" y="4555"/>
                </a:lnTo>
                <a:lnTo>
                  <a:pt x="1217" y="4572"/>
                </a:lnTo>
                <a:lnTo>
                  <a:pt x="1167" y="4588"/>
                </a:lnTo>
                <a:lnTo>
                  <a:pt x="1115" y="4604"/>
                </a:lnTo>
                <a:lnTo>
                  <a:pt x="1065" y="4620"/>
                </a:lnTo>
                <a:lnTo>
                  <a:pt x="1014" y="4633"/>
                </a:lnTo>
                <a:lnTo>
                  <a:pt x="963" y="4648"/>
                </a:lnTo>
                <a:lnTo>
                  <a:pt x="911" y="4661"/>
                </a:lnTo>
                <a:lnTo>
                  <a:pt x="859" y="4673"/>
                </a:lnTo>
                <a:lnTo>
                  <a:pt x="807" y="4684"/>
                </a:lnTo>
                <a:lnTo>
                  <a:pt x="754" y="4696"/>
                </a:lnTo>
                <a:lnTo>
                  <a:pt x="701" y="4706"/>
                </a:lnTo>
                <a:lnTo>
                  <a:pt x="649" y="4715"/>
                </a:lnTo>
                <a:lnTo>
                  <a:pt x="596" y="4724"/>
                </a:lnTo>
                <a:lnTo>
                  <a:pt x="543" y="4732"/>
                </a:lnTo>
                <a:lnTo>
                  <a:pt x="489" y="4739"/>
                </a:lnTo>
                <a:lnTo>
                  <a:pt x="435" y="4745"/>
                </a:lnTo>
                <a:lnTo>
                  <a:pt x="382" y="4751"/>
                </a:lnTo>
                <a:lnTo>
                  <a:pt x="328" y="4756"/>
                </a:lnTo>
                <a:lnTo>
                  <a:pt x="274" y="4760"/>
                </a:lnTo>
                <a:lnTo>
                  <a:pt x="220" y="4763"/>
                </a:lnTo>
                <a:lnTo>
                  <a:pt x="165" y="4767"/>
                </a:lnTo>
                <a:lnTo>
                  <a:pt x="110" y="4769"/>
                </a:lnTo>
                <a:lnTo>
                  <a:pt x="56" y="4769"/>
                </a:lnTo>
                <a:lnTo>
                  <a:pt x="0" y="4770"/>
                </a:lnTo>
                <a:lnTo>
                  <a:pt x="0" y="4872"/>
                </a:lnTo>
              </a:path>
            </a:pathLst>
          </a:custGeom>
          <a:solidFill>
            <a:srgbClr val="008FE0"/>
          </a:solidFill>
          <a:ln>
            <a:noFill/>
          </a:ln>
        </p:spPr>
      </p:sp>
      <p:sp>
        <p:nvSpPr>
          <p:cNvPr id="1185" name="Google Shape;1185;p79"/>
          <p:cNvSpPr/>
          <p:nvPr/>
        </p:nvSpPr>
        <p:spPr>
          <a:xfrm>
            <a:off x="2754360" y="5218200"/>
            <a:ext cx="1152000" cy="1163160"/>
          </a:xfrm>
          <a:custGeom>
            <a:rect b="b" l="l" r="r" t="t"/>
            <a:pathLst>
              <a:path extrusionOk="0" h="4873" w="4360">
                <a:moveTo>
                  <a:pt x="0" y="0"/>
                </a:moveTo>
                <a:lnTo>
                  <a:pt x="0" y="0"/>
                </a:lnTo>
                <a:lnTo>
                  <a:pt x="0" y="63"/>
                </a:lnTo>
                <a:lnTo>
                  <a:pt x="1" y="125"/>
                </a:lnTo>
                <a:lnTo>
                  <a:pt x="3" y="188"/>
                </a:lnTo>
                <a:lnTo>
                  <a:pt x="6" y="251"/>
                </a:lnTo>
                <a:lnTo>
                  <a:pt x="9" y="312"/>
                </a:lnTo>
                <a:lnTo>
                  <a:pt x="13" y="374"/>
                </a:lnTo>
                <a:lnTo>
                  <a:pt x="17" y="435"/>
                </a:lnTo>
                <a:lnTo>
                  <a:pt x="22" y="498"/>
                </a:lnTo>
                <a:lnTo>
                  <a:pt x="28" y="559"/>
                </a:lnTo>
                <a:lnTo>
                  <a:pt x="35" y="620"/>
                </a:lnTo>
                <a:lnTo>
                  <a:pt x="42" y="680"/>
                </a:lnTo>
                <a:lnTo>
                  <a:pt x="50" y="741"/>
                </a:lnTo>
                <a:lnTo>
                  <a:pt x="58" y="801"/>
                </a:lnTo>
                <a:lnTo>
                  <a:pt x="68" y="861"/>
                </a:lnTo>
                <a:lnTo>
                  <a:pt x="78" y="921"/>
                </a:lnTo>
                <a:lnTo>
                  <a:pt x="89" y="980"/>
                </a:lnTo>
                <a:lnTo>
                  <a:pt x="100" y="1039"/>
                </a:lnTo>
                <a:lnTo>
                  <a:pt x="112" y="1098"/>
                </a:lnTo>
                <a:lnTo>
                  <a:pt x="124" y="1157"/>
                </a:lnTo>
                <a:lnTo>
                  <a:pt x="137" y="1216"/>
                </a:lnTo>
                <a:lnTo>
                  <a:pt x="152" y="1273"/>
                </a:lnTo>
                <a:lnTo>
                  <a:pt x="166" y="1331"/>
                </a:lnTo>
                <a:lnTo>
                  <a:pt x="181" y="1389"/>
                </a:lnTo>
                <a:lnTo>
                  <a:pt x="196" y="1446"/>
                </a:lnTo>
                <a:lnTo>
                  <a:pt x="212" y="1503"/>
                </a:lnTo>
                <a:lnTo>
                  <a:pt x="229" y="1561"/>
                </a:lnTo>
                <a:lnTo>
                  <a:pt x="247" y="1616"/>
                </a:lnTo>
                <a:lnTo>
                  <a:pt x="265" y="1673"/>
                </a:lnTo>
                <a:lnTo>
                  <a:pt x="283" y="1728"/>
                </a:lnTo>
                <a:lnTo>
                  <a:pt x="302" y="1783"/>
                </a:lnTo>
                <a:lnTo>
                  <a:pt x="323" y="1839"/>
                </a:lnTo>
                <a:lnTo>
                  <a:pt x="343" y="1893"/>
                </a:lnTo>
                <a:lnTo>
                  <a:pt x="364" y="1949"/>
                </a:lnTo>
                <a:lnTo>
                  <a:pt x="385" y="2002"/>
                </a:lnTo>
                <a:lnTo>
                  <a:pt x="408" y="2056"/>
                </a:lnTo>
                <a:lnTo>
                  <a:pt x="431" y="2109"/>
                </a:lnTo>
                <a:lnTo>
                  <a:pt x="454" y="2162"/>
                </a:lnTo>
                <a:lnTo>
                  <a:pt x="477" y="2215"/>
                </a:lnTo>
                <a:lnTo>
                  <a:pt x="502" y="2267"/>
                </a:lnTo>
                <a:lnTo>
                  <a:pt x="527" y="2320"/>
                </a:lnTo>
                <a:lnTo>
                  <a:pt x="552" y="2372"/>
                </a:lnTo>
                <a:lnTo>
                  <a:pt x="579" y="2422"/>
                </a:lnTo>
                <a:lnTo>
                  <a:pt x="605" y="2473"/>
                </a:lnTo>
                <a:lnTo>
                  <a:pt x="632" y="2523"/>
                </a:lnTo>
                <a:lnTo>
                  <a:pt x="660" y="2573"/>
                </a:lnTo>
                <a:lnTo>
                  <a:pt x="688" y="2623"/>
                </a:lnTo>
                <a:lnTo>
                  <a:pt x="717" y="2672"/>
                </a:lnTo>
                <a:lnTo>
                  <a:pt x="746" y="2721"/>
                </a:lnTo>
                <a:lnTo>
                  <a:pt x="776" y="2770"/>
                </a:lnTo>
                <a:lnTo>
                  <a:pt x="805" y="2817"/>
                </a:lnTo>
                <a:lnTo>
                  <a:pt x="837" y="2865"/>
                </a:lnTo>
                <a:lnTo>
                  <a:pt x="868" y="2912"/>
                </a:lnTo>
                <a:lnTo>
                  <a:pt x="900" y="2958"/>
                </a:lnTo>
                <a:lnTo>
                  <a:pt x="932" y="3005"/>
                </a:lnTo>
                <a:lnTo>
                  <a:pt x="964" y="3051"/>
                </a:lnTo>
                <a:lnTo>
                  <a:pt x="998" y="3096"/>
                </a:lnTo>
                <a:lnTo>
                  <a:pt x="1031" y="3141"/>
                </a:lnTo>
                <a:lnTo>
                  <a:pt x="1066" y="3186"/>
                </a:lnTo>
                <a:lnTo>
                  <a:pt x="1100" y="3230"/>
                </a:lnTo>
                <a:lnTo>
                  <a:pt x="1134" y="3273"/>
                </a:lnTo>
                <a:lnTo>
                  <a:pt x="1170" y="3316"/>
                </a:lnTo>
                <a:lnTo>
                  <a:pt x="1206" y="3359"/>
                </a:lnTo>
                <a:lnTo>
                  <a:pt x="1243" y="3401"/>
                </a:lnTo>
                <a:lnTo>
                  <a:pt x="1279" y="3443"/>
                </a:lnTo>
                <a:lnTo>
                  <a:pt x="1317" y="3483"/>
                </a:lnTo>
                <a:lnTo>
                  <a:pt x="1354" y="3524"/>
                </a:lnTo>
                <a:lnTo>
                  <a:pt x="1392" y="3565"/>
                </a:lnTo>
                <a:lnTo>
                  <a:pt x="1431" y="3604"/>
                </a:lnTo>
                <a:lnTo>
                  <a:pt x="1469" y="3643"/>
                </a:lnTo>
                <a:lnTo>
                  <a:pt x="1509" y="3681"/>
                </a:lnTo>
                <a:lnTo>
                  <a:pt x="1548" y="3720"/>
                </a:lnTo>
                <a:lnTo>
                  <a:pt x="1589" y="3757"/>
                </a:lnTo>
                <a:lnTo>
                  <a:pt x="1629" y="3794"/>
                </a:lnTo>
                <a:lnTo>
                  <a:pt x="1671" y="3830"/>
                </a:lnTo>
                <a:lnTo>
                  <a:pt x="1712" y="3867"/>
                </a:lnTo>
                <a:lnTo>
                  <a:pt x="1754" y="3902"/>
                </a:lnTo>
                <a:lnTo>
                  <a:pt x="1796" y="3937"/>
                </a:lnTo>
                <a:lnTo>
                  <a:pt x="1839" y="3971"/>
                </a:lnTo>
                <a:lnTo>
                  <a:pt x="1881" y="4005"/>
                </a:lnTo>
                <a:lnTo>
                  <a:pt x="1925" y="4039"/>
                </a:lnTo>
                <a:lnTo>
                  <a:pt x="1968" y="4070"/>
                </a:lnTo>
                <a:lnTo>
                  <a:pt x="2012" y="4103"/>
                </a:lnTo>
                <a:lnTo>
                  <a:pt x="2056" y="4135"/>
                </a:lnTo>
                <a:lnTo>
                  <a:pt x="2102" y="4165"/>
                </a:lnTo>
                <a:lnTo>
                  <a:pt x="2146" y="4196"/>
                </a:lnTo>
                <a:lnTo>
                  <a:pt x="2192" y="4225"/>
                </a:lnTo>
                <a:lnTo>
                  <a:pt x="2238" y="4255"/>
                </a:lnTo>
                <a:lnTo>
                  <a:pt x="2284" y="4283"/>
                </a:lnTo>
                <a:lnTo>
                  <a:pt x="2331" y="4310"/>
                </a:lnTo>
                <a:lnTo>
                  <a:pt x="2377" y="4337"/>
                </a:lnTo>
                <a:lnTo>
                  <a:pt x="2425" y="4364"/>
                </a:lnTo>
                <a:lnTo>
                  <a:pt x="2472" y="4390"/>
                </a:lnTo>
                <a:lnTo>
                  <a:pt x="2520" y="4415"/>
                </a:lnTo>
                <a:lnTo>
                  <a:pt x="2568" y="4440"/>
                </a:lnTo>
                <a:lnTo>
                  <a:pt x="2616" y="4465"/>
                </a:lnTo>
                <a:lnTo>
                  <a:pt x="2666" y="4488"/>
                </a:lnTo>
                <a:lnTo>
                  <a:pt x="2714" y="4511"/>
                </a:lnTo>
                <a:lnTo>
                  <a:pt x="2764" y="4533"/>
                </a:lnTo>
                <a:lnTo>
                  <a:pt x="2813" y="4554"/>
                </a:lnTo>
                <a:lnTo>
                  <a:pt x="2863" y="4576"/>
                </a:lnTo>
                <a:lnTo>
                  <a:pt x="2913" y="4596"/>
                </a:lnTo>
                <a:lnTo>
                  <a:pt x="2963" y="4615"/>
                </a:lnTo>
                <a:lnTo>
                  <a:pt x="3014" y="4635"/>
                </a:lnTo>
                <a:lnTo>
                  <a:pt x="3066" y="4653"/>
                </a:lnTo>
                <a:lnTo>
                  <a:pt x="3116" y="4670"/>
                </a:lnTo>
                <a:lnTo>
                  <a:pt x="3168" y="4687"/>
                </a:lnTo>
                <a:lnTo>
                  <a:pt x="3220" y="4702"/>
                </a:lnTo>
                <a:lnTo>
                  <a:pt x="3272" y="4718"/>
                </a:lnTo>
                <a:lnTo>
                  <a:pt x="3325" y="4733"/>
                </a:lnTo>
                <a:lnTo>
                  <a:pt x="3377" y="4746"/>
                </a:lnTo>
                <a:lnTo>
                  <a:pt x="3430" y="4760"/>
                </a:lnTo>
                <a:lnTo>
                  <a:pt x="3483" y="4773"/>
                </a:lnTo>
                <a:lnTo>
                  <a:pt x="3536" y="4785"/>
                </a:lnTo>
                <a:lnTo>
                  <a:pt x="3590" y="4796"/>
                </a:lnTo>
                <a:lnTo>
                  <a:pt x="3643" y="4806"/>
                </a:lnTo>
                <a:lnTo>
                  <a:pt x="3697" y="4815"/>
                </a:lnTo>
                <a:lnTo>
                  <a:pt x="3751" y="4825"/>
                </a:lnTo>
                <a:lnTo>
                  <a:pt x="3805" y="4832"/>
                </a:lnTo>
                <a:lnTo>
                  <a:pt x="3860" y="4840"/>
                </a:lnTo>
                <a:lnTo>
                  <a:pt x="3915" y="4847"/>
                </a:lnTo>
                <a:lnTo>
                  <a:pt x="3969" y="4853"/>
                </a:lnTo>
                <a:lnTo>
                  <a:pt x="4025" y="4857"/>
                </a:lnTo>
                <a:lnTo>
                  <a:pt x="4080" y="4862"/>
                </a:lnTo>
                <a:lnTo>
                  <a:pt x="4135" y="4865"/>
                </a:lnTo>
                <a:lnTo>
                  <a:pt x="4191" y="4869"/>
                </a:lnTo>
                <a:lnTo>
                  <a:pt x="4248" y="4870"/>
                </a:lnTo>
                <a:lnTo>
                  <a:pt x="4303" y="4872"/>
                </a:lnTo>
                <a:lnTo>
                  <a:pt x="4359" y="4872"/>
                </a:lnTo>
                <a:lnTo>
                  <a:pt x="4359" y="4770"/>
                </a:lnTo>
                <a:lnTo>
                  <a:pt x="4304" y="4769"/>
                </a:lnTo>
                <a:lnTo>
                  <a:pt x="4250" y="4769"/>
                </a:lnTo>
                <a:lnTo>
                  <a:pt x="4195" y="4767"/>
                </a:lnTo>
                <a:lnTo>
                  <a:pt x="4140" y="4763"/>
                </a:lnTo>
                <a:lnTo>
                  <a:pt x="4086" y="4760"/>
                </a:lnTo>
                <a:lnTo>
                  <a:pt x="4032" y="4756"/>
                </a:lnTo>
                <a:lnTo>
                  <a:pt x="3977" y="4751"/>
                </a:lnTo>
                <a:lnTo>
                  <a:pt x="3924" y="4745"/>
                </a:lnTo>
                <a:lnTo>
                  <a:pt x="3870" y="4739"/>
                </a:lnTo>
                <a:lnTo>
                  <a:pt x="3817" y="4732"/>
                </a:lnTo>
                <a:lnTo>
                  <a:pt x="3764" y="4724"/>
                </a:lnTo>
                <a:lnTo>
                  <a:pt x="3710" y="4715"/>
                </a:lnTo>
                <a:lnTo>
                  <a:pt x="3658" y="4706"/>
                </a:lnTo>
                <a:lnTo>
                  <a:pt x="3605" y="4696"/>
                </a:lnTo>
                <a:lnTo>
                  <a:pt x="3553" y="4684"/>
                </a:lnTo>
                <a:lnTo>
                  <a:pt x="3501" y="4673"/>
                </a:lnTo>
                <a:lnTo>
                  <a:pt x="3449" y="4661"/>
                </a:lnTo>
                <a:lnTo>
                  <a:pt x="3397" y="4648"/>
                </a:lnTo>
                <a:lnTo>
                  <a:pt x="3346" y="4633"/>
                </a:lnTo>
                <a:lnTo>
                  <a:pt x="3295" y="4620"/>
                </a:lnTo>
                <a:lnTo>
                  <a:pt x="3244" y="4604"/>
                </a:lnTo>
                <a:lnTo>
                  <a:pt x="3193" y="4588"/>
                </a:lnTo>
                <a:lnTo>
                  <a:pt x="3142" y="4572"/>
                </a:lnTo>
                <a:lnTo>
                  <a:pt x="3093" y="4555"/>
                </a:lnTo>
                <a:lnTo>
                  <a:pt x="3042" y="4537"/>
                </a:lnTo>
                <a:lnTo>
                  <a:pt x="2993" y="4519"/>
                </a:lnTo>
                <a:lnTo>
                  <a:pt x="2943" y="4500"/>
                </a:lnTo>
                <a:lnTo>
                  <a:pt x="2894" y="4480"/>
                </a:lnTo>
                <a:lnTo>
                  <a:pt x="2846" y="4459"/>
                </a:lnTo>
                <a:lnTo>
                  <a:pt x="2797" y="4438"/>
                </a:lnTo>
                <a:lnTo>
                  <a:pt x="2749" y="4416"/>
                </a:lnTo>
                <a:lnTo>
                  <a:pt x="2700" y="4395"/>
                </a:lnTo>
                <a:lnTo>
                  <a:pt x="2653" y="4371"/>
                </a:lnTo>
                <a:lnTo>
                  <a:pt x="2605" y="4347"/>
                </a:lnTo>
                <a:lnTo>
                  <a:pt x="2558" y="4324"/>
                </a:lnTo>
                <a:lnTo>
                  <a:pt x="2512" y="4299"/>
                </a:lnTo>
                <a:lnTo>
                  <a:pt x="2465" y="4273"/>
                </a:lnTo>
                <a:lnTo>
                  <a:pt x="2419" y="4247"/>
                </a:lnTo>
                <a:lnTo>
                  <a:pt x="2373" y="4221"/>
                </a:lnTo>
                <a:lnTo>
                  <a:pt x="2328" y="4193"/>
                </a:lnTo>
                <a:lnTo>
                  <a:pt x="2282" y="4165"/>
                </a:lnTo>
                <a:lnTo>
                  <a:pt x="2238" y="4137"/>
                </a:lnTo>
                <a:lnTo>
                  <a:pt x="2193" y="4108"/>
                </a:lnTo>
                <a:lnTo>
                  <a:pt x="2149" y="4078"/>
                </a:lnTo>
                <a:lnTo>
                  <a:pt x="2105" y="4048"/>
                </a:lnTo>
                <a:lnTo>
                  <a:pt x="2061" y="4017"/>
                </a:lnTo>
                <a:lnTo>
                  <a:pt x="2018" y="3985"/>
                </a:lnTo>
                <a:lnTo>
                  <a:pt x="1975" y="3954"/>
                </a:lnTo>
                <a:lnTo>
                  <a:pt x="1933" y="3921"/>
                </a:lnTo>
                <a:lnTo>
                  <a:pt x="1891" y="3888"/>
                </a:lnTo>
                <a:lnTo>
                  <a:pt x="1849" y="3854"/>
                </a:lnTo>
                <a:lnTo>
                  <a:pt x="1808" y="3820"/>
                </a:lnTo>
                <a:lnTo>
                  <a:pt x="1767" y="3785"/>
                </a:lnTo>
                <a:lnTo>
                  <a:pt x="1726" y="3750"/>
                </a:lnTo>
                <a:lnTo>
                  <a:pt x="1687" y="3715"/>
                </a:lnTo>
                <a:lnTo>
                  <a:pt x="1646" y="3679"/>
                </a:lnTo>
                <a:lnTo>
                  <a:pt x="1608" y="3642"/>
                </a:lnTo>
                <a:lnTo>
                  <a:pt x="1569" y="3604"/>
                </a:lnTo>
                <a:lnTo>
                  <a:pt x="1530" y="3567"/>
                </a:lnTo>
                <a:lnTo>
                  <a:pt x="1492" y="3528"/>
                </a:lnTo>
                <a:lnTo>
                  <a:pt x="1454" y="3490"/>
                </a:lnTo>
                <a:lnTo>
                  <a:pt x="1417" y="3450"/>
                </a:lnTo>
                <a:lnTo>
                  <a:pt x="1380" y="3411"/>
                </a:lnTo>
                <a:lnTo>
                  <a:pt x="1344" y="3370"/>
                </a:lnTo>
                <a:lnTo>
                  <a:pt x="1307" y="3329"/>
                </a:lnTo>
                <a:lnTo>
                  <a:pt x="1272" y="3289"/>
                </a:lnTo>
                <a:lnTo>
                  <a:pt x="1237" y="3247"/>
                </a:lnTo>
                <a:lnTo>
                  <a:pt x="1202" y="3205"/>
                </a:lnTo>
                <a:lnTo>
                  <a:pt x="1168" y="3162"/>
                </a:lnTo>
                <a:lnTo>
                  <a:pt x="1134" y="3119"/>
                </a:lnTo>
                <a:lnTo>
                  <a:pt x="1101" y="3075"/>
                </a:lnTo>
                <a:lnTo>
                  <a:pt x="1068" y="3031"/>
                </a:lnTo>
                <a:lnTo>
                  <a:pt x="1035" y="2987"/>
                </a:lnTo>
                <a:lnTo>
                  <a:pt x="1003" y="2942"/>
                </a:lnTo>
                <a:lnTo>
                  <a:pt x="971" y="2897"/>
                </a:lnTo>
                <a:lnTo>
                  <a:pt x="941" y="2851"/>
                </a:lnTo>
                <a:lnTo>
                  <a:pt x="910" y="2805"/>
                </a:lnTo>
                <a:lnTo>
                  <a:pt x="880" y="2758"/>
                </a:lnTo>
                <a:lnTo>
                  <a:pt x="851" y="2712"/>
                </a:lnTo>
                <a:lnTo>
                  <a:pt x="822" y="2664"/>
                </a:lnTo>
                <a:lnTo>
                  <a:pt x="793" y="2616"/>
                </a:lnTo>
                <a:lnTo>
                  <a:pt x="765" y="2568"/>
                </a:lnTo>
                <a:lnTo>
                  <a:pt x="738" y="2520"/>
                </a:lnTo>
                <a:lnTo>
                  <a:pt x="710" y="2470"/>
                </a:lnTo>
                <a:lnTo>
                  <a:pt x="684" y="2421"/>
                </a:lnTo>
                <a:lnTo>
                  <a:pt x="658" y="2372"/>
                </a:lnTo>
                <a:lnTo>
                  <a:pt x="632" y="2321"/>
                </a:lnTo>
                <a:lnTo>
                  <a:pt x="607" y="2271"/>
                </a:lnTo>
                <a:lnTo>
                  <a:pt x="583" y="2220"/>
                </a:lnTo>
                <a:lnTo>
                  <a:pt x="558" y="2169"/>
                </a:lnTo>
                <a:lnTo>
                  <a:pt x="535" y="2117"/>
                </a:lnTo>
                <a:lnTo>
                  <a:pt x="513" y="2065"/>
                </a:lnTo>
                <a:lnTo>
                  <a:pt x="491" y="2013"/>
                </a:lnTo>
                <a:lnTo>
                  <a:pt x="469" y="1960"/>
                </a:lnTo>
                <a:lnTo>
                  <a:pt x="448" y="1908"/>
                </a:lnTo>
                <a:lnTo>
                  <a:pt x="427" y="1854"/>
                </a:lnTo>
                <a:lnTo>
                  <a:pt x="407" y="1800"/>
                </a:lnTo>
                <a:lnTo>
                  <a:pt x="387" y="1746"/>
                </a:lnTo>
                <a:lnTo>
                  <a:pt x="369" y="1692"/>
                </a:lnTo>
                <a:lnTo>
                  <a:pt x="351" y="1638"/>
                </a:lnTo>
                <a:lnTo>
                  <a:pt x="333" y="1582"/>
                </a:lnTo>
                <a:lnTo>
                  <a:pt x="316" y="1528"/>
                </a:lnTo>
                <a:lnTo>
                  <a:pt x="299" y="1472"/>
                </a:lnTo>
                <a:lnTo>
                  <a:pt x="283" y="1416"/>
                </a:lnTo>
                <a:lnTo>
                  <a:pt x="268" y="1360"/>
                </a:lnTo>
                <a:lnTo>
                  <a:pt x="253" y="1304"/>
                </a:lnTo>
                <a:lnTo>
                  <a:pt x="240" y="1247"/>
                </a:lnTo>
                <a:lnTo>
                  <a:pt x="225" y="1190"/>
                </a:lnTo>
                <a:lnTo>
                  <a:pt x="212" y="1133"/>
                </a:lnTo>
                <a:lnTo>
                  <a:pt x="200" y="1075"/>
                </a:lnTo>
                <a:lnTo>
                  <a:pt x="189" y="1018"/>
                </a:lnTo>
                <a:lnTo>
                  <a:pt x="178" y="960"/>
                </a:lnTo>
                <a:lnTo>
                  <a:pt x="168" y="901"/>
                </a:lnTo>
                <a:lnTo>
                  <a:pt x="158" y="842"/>
                </a:lnTo>
                <a:lnTo>
                  <a:pt x="149" y="784"/>
                </a:lnTo>
                <a:lnTo>
                  <a:pt x="140" y="725"/>
                </a:lnTo>
                <a:lnTo>
                  <a:pt x="132" y="666"/>
                </a:lnTo>
                <a:lnTo>
                  <a:pt x="125" y="606"/>
                </a:lnTo>
                <a:lnTo>
                  <a:pt x="119" y="547"/>
                </a:lnTo>
                <a:lnTo>
                  <a:pt x="113" y="487"/>
                </a:lnTo>
                <a:lnTo>
                  <a:pt x="108" y="427"/>
                </a:lnTo>
                <a:lnTo>
                  <a:pt x="103" y="366"/>
                </a:lnTo>
                <a:lnTo>
                  <a:pt x="100" y="306"/>
                </a:lnTo>
                <a:lnTo>
                  <a:pt x="96" y="245"/>
                </a:lnTo>
                <a:lnTo>
                  <a:pt x="94" y="184"/>
                </a:lnTo>
                <a:lnTo>
                  <a:pt x="92" y="123"/>
                </a:lnTo>
                <a:lnTo>
                  <a:pt x="91" y="62"/>
                </a:lnTo>
                <a:lnTo>
                  <a:pt x="91" y="0"/>
                </a:lnTo>
                <a:lnTo>
                  <a:pt x="0" y="0"/>
                </a:lnTo>
              </a:path>
            </a:pathLst>
          </a:custGeom>
          <a:solidFill>
            <a:srgbClr val="008FE0"/>
          </a:solidFill>
          <a:ln>
            <a:noFill/>
          </a:ln>
        </p:spPr>
      </p:sp>
      <p:sp>
        <p:nvSpPr>
          <p:cNvPr id="1186" name="Google Shape;1186;p79"/>
          <p:cNvSpPr/>
          <p:nvPr/>
        </p:nvSpPr>
        <p:spPr>
          <a:xfrm>
            <a:off x="2754360" y="4054320"/>
            <a:ext cx="1152000" cy="1163160"/>
          </a:xfrm>
          <a:custGeom>
            <a:rect b="b" l="l" r="r" t="t"/>
            <a:pathLst>
              <a:path extrusionOk="0" h="4872" w="4360">
                <a:moveTo>
                  <a:pt x="4359" y="0"/>
                </a:moveTo>
                <a:lnTo>
                  <a:pt x="4359" y="0"/>
                </a:lnTo>
                <a:lnTo>
                  <a:pt x="4303" y="0"/>
                </a:lnTo>
                <a:lnTo>
                  <a:pt x="4248" y="2"/>
                </a:lnTo>
                <a:lnTo>
                  <a:pt x="4191" y="3"/>
                </a:lnTo>
                <a:lnTo>
                  <a:pt x="4135" y="7"/>
                </a:lnTo>
                <a:lnTo>
                  <a:pt x="4080" y="10"/>
                </a:lnTo>
                <a:lnTo>
                  <a:pt x="4025" y="15"/>
                </a:lnTo>
                <a:lnTo>
                  <a:pt x="3969" y="19"/>
                </a:lnTo>
                <a:lnTo>
                  <a:pt x="3915" y="25"/>
                </a:lnTo>
                <a:lnTo>
                  <a:pt x="3860" y="32"/>
                </a:lnTo>
                <a:lnTo>
                  <a:pt x="3805" y="40"/>
                </a:lnTo>
                <a:lnTo>
                  <a:pt x="3751" y="47"/>
                </a:lnTo>
                <a:lnTo>
                  <a:pt x="3697" y="57"/>
                </a:lnTo>
                <a:lnTo>
                  <a:pt x="3643" y="66"/>
                </a:lnTo>
                <a:lnTo>
                  <a:pt x="3590" y="77"/>
                </a:lnTo>
                <a:lnTo>
                  <a:pt x="3536" y="87"/>
                </a:lnTo>
                <a:lnTo>
                  <a:pt x="3483" y="100"/>
                </a:lnTo>
                <a:lnTo>
                  <a:pt x="3430" y="112"/>
                </a:lnTo>
                <a:lnTo>
                  <a:pt x="3377" y="126"/>
                </a:lnTo>
                <a:lnTo>
                  <a:pt x="3325" y="139"/>
                </a:lnTo>
                <a:lnTo>
                  <a:pt x="3272" y="154"/>
                </a:lnTo>
                <a:lnTo>
                  <a:pt x="3220" y="170"/>
                </a:lnTo>
                <a:lnTo>
                  <a:pt x="3168" y="185"/>
                </a:lnTo>
                <a:lnTo>
                  <a:pt x="3116" y="202"/>
                </a:lnTo>
                <a:lnTo>
                  <a:pt x="3066" y="219"/>
                </a:lnTo>
                <a:lnTo>
                  <a:pt x="3014" y="237"/>
                </a:lnTo>
                <a:lnTo>
                  <a:pt x="2963" y="257"/>
                </a:lnTo>
                <a:lnTo>
                  <a:pt x="2913" y="276"/>
                </a:lnTo>
                <a:lnTo>
                  <a:pt x="2863" y="296"/>
                </a:lnTo>
                <a:lnTo>
                  <a:pt x="2813" y="318"/>
                </a:lnTo>
                <a:lnTo>
                  <a:pt x="2764" y="339"/>
                </a:lnTo>
                <a:lnTo>
                  <a:pt x="2714" y="361"/>
                </a:lnTo>
                <a:lnTo>
                  <a:pt x="2666" y="385"/>
                </a:lnTo>
                <a:lnTo>
                  <a:pt x="2616" y="407"/>
                </a:lnTo>
                <a:lnTo>
                  <a:pt x="2568" y="432"/>
                </a:lnTo>
                <a:lnTo>
                  <a:pt x="2520" y="457"/>
                </a:lnTo>
                <a:lnTo>
                  <a:pt x="2472" y="482"/>
                </a:lnTo>
                <a:lnTo>
                  <a:pt x="2425" y="508"/>
                </a:lnTo>
                <a:lnTo>
                  <a:pt x="2377" y="535"/>
                </a:lnTo>
                <a:lnTo>
                  <a:pt x="2331" y="562"/>
                </a:lnTo>
                <a:lnTo>
                  <a:pt x="2284" y="589"/>
                </a:lnTo>
                <a:lnTo>
                  <a:pt x="2238" y="619"/>
                </a:lnTo>
                <a:lnTo>
                  <a:pt x="2192" y="647"/>
                </a:lnTo>
                <a:lnTo>
                  <a:pt x="2146" y="676"/>
                </a:lnTo>
                <a:lnTo>
                  <a:pt x="2102" y="707"/>
                </a:lnTo>
                <a:lnTo>
                  <a:pt x="2056" y="737"/>
                </a:lnTo>
                <a:lnTo>
                  <a:pt x="2012" y="769"/>
                </a:lnTo>
                <a:lnTo>
                  <a:pt x="1968" y="802"/>
                </a:lnTo>
                <a:lnTo>
                  <a:pt x="1925" y="834"/>
                </a:lnTo>
                <a:lnTo>
                  <a:pt x="1881" y="867"/>
                </a:lnTo>
                <a:lnTo>
                  <a:pt x="1839" y="901"/>
                </a:lnTo>
                <a:lnTo>
                  <a:pt x="1796" y="935"/>
                </a:lnTo>
                <a:lnTo>
                  <a:pt x="1754" y="970"/>
                </a:lnTo>
                <a:lnTo>
                  <a:pt x="1712" y="1005"/>
                </a:lnTo>
                <a:lnTo>
                  <a:pt x="1671" y="1042"/>
                </a:lnTo>
                <a:lnTo>
                  <a:pt x="1629" y="1078"/>
                </a:lnTo>
                <a:lnTo>
                  <a:pt x="1589" y="1115"/>
                </a:lnTo>
                <a:lnTo>
                  <a:pt x="1548" y="1152"/>
                </a:lnTo>
                <a:lnTo>
                  <a:pt x="1509" y="1191"/>
                </a:lnTo>
                <a:lnTo>
                  <a:pt x="1469" y="1229"/>
                </a:lnTo>
                <a:lnTo>
                  <a:pt x="1431" y="1268"/>
                </a:lnTo>
                <a:lnTo>
                  <a:pt x="1392" y="1307"/>
                </a:lnTo>
                <a:lnTo>
                  <a:pt x="1354" y="1348"/>
                </a:lnTo>
                <a:lnTo>
                  <a:pt x="1317" y="1389"/>
                </a:lnTo>
                <a:lnTo>
                  <a:pt x="1279" y="1430"/>
                </a:lnTo>
                <a:lnTo>
                  <a:pt x="1243" y="1471"/>
                </a:lnTo>
                <a:lnTo>
                  <a:pt x="1206" y="1513"/>
                </a:lnTo>
                <a:lnTo>
                  <a:pt x="1170" y="1556"/>
                </a:lnTo>
                <a:lnTo>
                  <a:pt x="1134" y="1599"/>
                </a:lnTo>
                <a:lnTo>
                  <a:pt x="1100" y="1642"/>
                </a:lnTo>
                <a:lnTo>
                  <a:pt x="1066" y="1686"/>
                </a:lnTo>
                <a:lnTo>
                  <a:pt x="1031" y="1731"/>
                </a:lnTo>
                <a:lnTo>
                  <a:pt x="998" y="1776"/>
                </a:lnTo>
                <a:lnTo>
                  <a:pt x="964" y="1821"/>
                </a:lnTo>
                <a:lnTo>
                  <a:pt x="932" y="1867"/>
                </a:lnTo>
                <a:lnTo>
                  <a:pt x="900" y="1914"/>
                </a:lnTo>
                <a:lnTo>
                  <a:pt x="868" y="1960"/>
                </a:lnTo>
                <a:lnTo>
                  <a:pt x="837" y="2007"/>
                </a:lnTo>
                <a:lnTo>
                  <a:pt x="805" y="2055"/>
                </a:lnTo>
                <a:lnTo>
                  <a:pt x="776" y="2102"/>
                </a:lnTo>
                <a:lnTo>
                  <a:pt x="746" y="2151"/>
                </a:lnTo>
                <a:lnTo>
                  <a:pt x="717" y="2200"/>
                </a:lnTo>
                <a:lnTo>
                  <a:pt x="688" y="2249"/>
                </a:lnTo>
                <a:lnTo>
                  <a:pt x="660" y="2299"/>
                </a:lnTo>
                <a:lnTo>
                  <a:pt x="632" y="2349"/>
                </a:lnTo>
                <a:lnTo>
                  <a:pt x="605" y="2399"/>
                </a:lnTo>
                <a:lnTo>
                  <a:pt x="579" y="2450"/>
                </a:lnTo>
                <a:lnTo>
                  <a:pt x="552" y="2502"/>
                </a:lnTo>
                <a:lnTo>
                  <a:pt x="527" y="2553"/>
                </a:lnTo>
                <a:lnTo>
                  <a:pt x="502" y="2605"/>
                </a:lnTo>
                <a:lnTo>
                  <a:pt x="477" y="2657"/>
                </a:lnTo>
                <a:lnTo>
                  <a:pt x="454" y="2710"/>
                </a:lnTo>
                <a:lnTo>
                  <a:pt x="431" y="2763"/>
                </a:lnTo>
                <a:lnTo>
                  <a:pt x="408" y="2816"/>
                </a:lnTo>
                <a:lnTo>
                  <a:pt x="385" y="2870"/>
                </a:lnTo>
                <a:lnTo>
                  <a:pt x="364" y="2923"/>
                </a:lnTo>
                <a:lnTo>
                  <a:pt x="343" y="2979"/>
                </a:lnTo>
                <a:lnTo>
                  <a:pt x="323" y="3033"/>
                </a:lnTo>
                <a:lnTo>
                  <a:pt x="302" y="3089"/>
                </a:lnTo>
                <a:lnTo>
                  <a:pt x="283" y="3144"/>
                </a:lnTo>
                <a:lnTo>
                  <a:pt x="265" y="3199"/>
                </a:lnTo>
                <a:lnTo>
                  <a:pt x="247" y="3256"/>
                </a:lnTo>
                <a:lnTo>
                  <a:pt x="229" y="3311"/>
                </a:lnTo>
                <a:lnTo>
                  <a:pt x="212" y="3369"/>
                </a:lnTo>
                <a:lnTo>
                  <a:pt x="196" y="3426"/>
                </a:lnTo>
                <a:lnTo>
                  <a:pt x="181" y="3483"/>
                </a:lnTo>
                <a:lnTo>
                  <a:pt x="166" y="3541"/>
                </a:lnTo>
                <a:lnTo>
                  <a:pt x="152" y="3599"/>
                </a:lnTo>
                <a:lnTo>
                  <a:pt x="137" y="3656"/>
                </a:lnTo>
                <a:lnTo>
                  <a:pt x="124" y="3715"/>
                </a:lnTo>
                <a:lnTo>
                  <a:pt x="112" y="3774"/>
                </a:lnTo>
                <a:lnTo>
                  <a:pt x="100" y="3833"/>
                </a:lnTo>
                <a:lnTo>
                  <a:pt x="89" y="3892"/>
                </a:lnTo>
                <a:lnTo>
                  <a:pt x="78" y="3951"/>
                </a:lnTo>
                <a:lnTo>
                  <a:pt x="68" y="4011"/>
                </a:lnTo>
                <a:lnTo>
                  <a:pt x="58" y="4071"/>
                </a:lnTo>
                <a:lnTo>
                  <a:pt x="50" y="4131"/>
                </a:lnTo>
                <a:lnTo>
                  <a:pt x="42" y="4192"/>
                </a:lnTo>
                <a:lnTo>
                  <a:pt x="35" y="4252"/>
                </a:lnTo>
                <a:lnTo>
                  <a:pt x="28" y="4313"/>
                </a:lnTo>
                <a:lnTo>
                  <a:pt x="22" y="4374"/>
                </a:lnTo>
                <a:lnTo>
                  <a:pt x="17" y="4437"/>
                </a:lnTo>
                <a:lnTo>
                  <a:pt x="13" y="4498"/>
                </a:lnTo>
                <a:lnTo>
                  <a:pt x="9" y="4560"/>
                </a:lnTo>
                <a:lnTo>
                  <a:pt x="6" y="4621"/>
                </a:lnTo>
                <a:lnTo>
                  <a:pt x="3" y="4684"/>
                </a:lnTo>
                <a:lnTo>
                  <a:pt x="1" y="4747"/>
                </a:lnTo>
                <a:lnTo>
                  <a:pt x="0" y="4809"/>
                </a:lnTo>
                <a:lnTo>
                  <a:pt x="0" y="4871"/>
                </a:lnTo>
                <a:lnTo>
                  <a:pt x="91" y="4871"/>
                </a:lnTo>
                <a:lnTo>
                  <a:pt x="91" y="4810"/>
                </a:lnTo>
                <a:lnTo>
                  <a:pt x="92" y="4749"/>
                </a:lnTo>
                <a:lnTo>
                  <a:pt x="94" y="4688"/>
                </a:lnTo>
                <a:lnTo>
                  <a:pt x="96" y="4627"/>
                </a:lnTo>
                <a:lnTo>
                  <a:pt x="100" y="4566"/>
                </a:lnTo>
                <a:lnTo>
                  <a:pt x="103" y="4506"/>
                </a:lnTo>
                <a:lnTo>
                  <a:pt x="108" y="4445"/>
                </a:lnTo>
                <a:lnTo>
                  <a:pt x="113" y="4385"/>
                </a:lnTo>
                <a:lnTo>
                  <a:pt x="119" y="4325"/>
                </a:lnTo>
                <a:lnTo>
                  <a:pt x="125" y="4266"/>
                </a:lnTo>
                <a:lnTo>
                  <a:pt x="132" y="4206"/>
                </a:lnTo>
                <a:lnTo>
                  <a:pt x="140" y="4147"/>
                </a:lnTo>
                <a:lnTo>
                  <a:pt x="149" y="4088"/>
                </a:lnTo>
                <a:lnTo>
                  <a:pt x="158" y="4030"/>
                </a:lnTo>
                <a:lnTo>
                  <a:pt x="168" y="3971"/>
                </a:lnTo>
                <a:lnTo>
                  <a:pt x="178" y="3912"/>
                </a:lnTo>
                <a:lnTo>
                  <a:pt x="189" y="3854"/>
                </a:lnTo>
                <a:lnTo>
                  <a:pt x="200" y="3797"/>
                </a:lnTo>
                <a:lnTo>
                  <a:pt x="212" y="3739"/>
                </a:lnTo>
                <a:lnTo>
                  <a:pt x="225" y="3682"/>
                </a:lnTo>
                <a:lnTo>
                  <a:pt x="240" y="3625"/>
                </a:lnTo>
                <a:lnTo>
                  <a:pt x="253" y="3568"/>
                </a:lnTo>
                <a:lnTo>
                  <a:pt x="268" y="3512"/>
                </a:lnTo>
                <a:lnTo>
                  <a:pt x="283" y="3456"/>
                </a:lnTo>
                <a:lnTo>
                  <a:pt x="299" y="3400"/>
                </a:lnTo>
                <a:lnTo>
                  <a:pt x="316" y="3344"/>
                </a:lnTo>
                <a:lnTo>
                  <a:pt x="333" y="3290"/>
                </a:lnTo>
                <a:lnTo>
                  <a:pt x="351" y="3234"/>
                </a:lnTo>
                <a:lnTo>
                  <a:pt x="369" y="3180"/>
                </a:lnTo>
                <a:lnTo>
                  <a:pt x="387" y="3126"/>
                </a:lnTo>
                <a:lnTo>
                  <a:pt x="407" y="3072"/>
                </a:lnTo>
                <a:lnTo>
                  <a:pt x="427" y="3018"/>
                </a:lnTo>
                <a:lnTo>
                  <a:pt x="448" y="2964"/>
                </a:lnTo>
                <a:lnTo>
                  <a:pt x="469" y="2912"/>
                </a:lnTo>
                <a:lnTo>
                  <a:pt x="491" y="2859"/>
                </a:lnTo>
                <a:lnTo>
                  <a:pt x="513" y="2807"/>
                </a:lnTo>
                <a:lnTo>
                  <a:pt x="535" y="2755"/>
                </a:lnTo>
                <a:lnTo>
                  <a:pt x="558" y="2703"/>
                </a:lnTo>
                <a:lnTo>
                  <a:pt x="583" y="2652"/>
                </a:lnTo>
                <a:lnTo>
                  <a:pt x="607" y="2601"/>
                </a:lnTo>
                <a:lnTo>
                  <a:pt x="632" y="2551"/>
                </a:lnTo>
                <a:lnTo>
                  <a:pt x="658" y="2501"/>
                </a:lnTo>
                <a:lnTo>
                  <a:pt x="684" y="2451"/>
                </a:lnTo>
                <a:lnTo>
                  <a:pt x="710" y="2402"/>
                </a:lnTo>
                <a:lnTo>
                  <a:pt x="738" y="2352"/>
                </a:lnTo>
                <a:lnTo>
                  <a:pt x="765" y="2304"/>
                </a:lnTo>
                <a:lnTo>
                  <a:pt x="793" y="2256"/>
                </a:lnTo>
                <a:lnTo>
                  <a:pt x="822" y="2208"/>
                </a:lnTo>
                <a:lnTo>
                  <a:pt x="851" y="2160"/>
                </a:lnTo>
                <a:lnTo>
                  <a:pt x="880" y="2114"/>
                </a:lnTo>
                <a:lnTo>
                  <a:pt x="910" y="2067"/>
                </a:lnTo>
                <a:lnTo>
                  <a:pt x="941" y="2021"/>
                </a:lnTo>
                <a:lnTo>
                  <a:pt x="971" y="1975"/>
                </a:lnTo>
                <a:lnTo>
                  <a:pt x="1003" y="1931"/>
                </a:lnTo>
                <a:lnTo>
                  <a:pt x="1035" y="1885"/>
                </a:lnTo>
                <a:lnTo>
                  <a:pt x="1068" y="1841"/>
                </a:lnTo>
                <a:lnTo>
                  <a:pt x="1101" y="1797"/>
                </a:lnTo>
                <a:lnTo>
                  <a:pt x="1134" y="1753"/>
                </a:lnTo>
                <a:lnTo>
                  <a:pt x="1168" y="1710"/>
                </a:lnTo>
                <a:lnTo>
                  <a:pt x="1202" y="1667"/>
                </a:lnTo>
                <a:lnTo>
                  <a:pt x="1237" y="1625"/>
                </a:lnTo>
                <a:lnTo>
                  <a:pt x="1272" y="1583"/>
                </a:lnTo>
                <a:lnTo>
                  <a:pt x="1307" y="1543"/>
                </a:lnTo>
                <a:lnTo>
                  <a:pt x="1344" y="1502"/>
                </a:lnTo>
                <a:lnTo>
                  <a:pt x="1380" y="1461"/>
                </a:lnTo>
                <a:lnTo>
                  <a:pt x="1417" y="1422"/>
                </a:lnTo>
                <a:lnTo>
                  <a:pt x="1454" y="1382"/>
                </a:lnTo>
                <a:lnTo>
                  <a:pt x="1492" y="1344"/>
                </a:lnTo>
                <a:lnTo>
                  <a:pt x="1530" y="1305"/>
                </a:lnTo>
                <a:lnTo>
                  <a:pt x="1569" y="1268"/>
                </a:lnTo>
                <a:lnTo>
                  <a:pt x="1608" y="1230"/>
                </a:lnTo>
                <a:lnTo>
                  <a:pt x="1646" y="1193"/>
                </a:lnTo>
                <a:lnTo>
                  <a:pt x="1687" y="1157"/>
                </a:lnTo>
                <a:lnTo>
                  <a:pt x="1726" y="1122"/>
                </a:lnTo>
                <a:lnTo>
                  <a:pt x="1767" y="1087"/>
                </a:lnTo>
                <a:lnTo>
                  <a:pt x="1808" y="1052"/>
                </a:lnTo>
                <a:lnTo>
                  <a:pt x="1849" y="1018"/>
                </a:lnTo>
                <a:lnTo>
                  <a:pt x="1891" y="984"/>
                </a:lnTo>
                <a:lnTo>
                  <a:pt x="1933" y="951"/>
                </a:lnTo>
                <a:lnTo>
                  <a:pt x="1975" y="918"/>
                </a:lnTo>
                <a:lnTo>
                  <a:pt x="2018" y="887"/>
                </a:lnTo>
                <a:lnTo>
                  <a:pt x="2061" y="855"/>
                </a:lnTo>
                <a:lnTo>
                  <a:pt x="2105" y="824"/>
                </a:lnTo>
                <a:lnTo>
                  <a:pt x="2149" y="794"/>
                </a:lnTo>
                <a:lnTo>
                  <a:pt x="2193" y="765"/>
                </a:lnTo>
                <a:lnTo>
                  <a:pt x="2238" y="735"/>
                </a:lnTo>
                <a:lnTo>
                  <a:pt x="2282" y="707"/>
                </a:lnTo>
                <a:lnTo>
                  <a:pt x="2328" y="679"/>
                </a:lnTo>
                <a:lnTo>
                  <a:pt x="2373" y="651"/>
                </a:lnTo>
                <a:lnTo>
                  <a:pt x="2419" y="625"/>
                </a:lnTo>
                <a:lnTo>
                  <a:pt x="2465" y="599"/>
                </a:lnTo>
                <a:lnTo>
                  <a:pt x="2512" y="573"/>
                </a:lnTo>
                <a:lnTo>
                  <a:pt x="2558" y="549"/>
                </a:lnTo>
                <a:lnTo>
                  <a:pt x="2605" y="525"/>
                </a:lnTo>
                <a:lnTo>
                  <a:pt x="2653" y="501"/>
                </a:lnTo>
                <a:lnTo>
                  <a:pt x="2700" y="477"/>
                </a:lnTo>
                <a:lnTo>
                  <a:pt x="2749" y="456"/>
                </a:lnTo>
                <a:lnTo>
                  <a:pt x="2797" y="434"/>
                </a:lnTo>
                <a:lnTo>
                  <a:pt x="2846" y="413"/>
                </a:lnTo>
                <a:lnTo>
                  <a:pt x="2894" y="392"/>
                </a:lnTo>
                <a:lnTo>
                  <a:pt x="2943" y="372"/>
                </a:lnTo>
                <a:lnTo>
                  <a:pt x="2993" y="353"/>
                </a:lnTo>
                <a:lnTo>
                  <a:pt x="3042" y="335"/>
                </a:lnTo>
                <a:lnTo>
                  <a:pt x="3093" y="317"/>
                </a:lnTo>
                <a:lnTo>
                  <a:pt x="3142" y="300"/>
                </a:lnTo>
                <a:lnTo>
                  <a:pt x="3193" y="284"/>
                </a:lnTo>
                <a:lnTo>
                  <a:pt x="3244" y="268"/>
                </a:lnTo>
                <a:lnTo>
                  <a:pt x="3295" y="252"/>
                </a:lnTo>
                <a:lnTo>
                  <a:pt x="3346" y="239"/>
                </a:lnTo>
                <a:lnTo>
                  <a:pt x="3397" y="224"/>
                </a:lnTo>
                <a:lnTo>
                  <a:pt x="3449" y="211"/>
                </a:lnTo>
                <a:lnTo>
                  <a:pt x="3501" y="199"/>
                </a:lnTo>
                <a:lnTo>
                  <a:pt x="3553" y="188"/>
                </a:lnTo>
                <a:lnTo>
                  <a:pt x="3605" y="176"/>
                </a:lnTo>
                <a:lnTo>
                  <a:pt x="3658" y="166"/>
                </a:lnTo>
                <a:lnTo>
                  <a:pt x="3710" y="157"/>
                </a:lnTo>
                <a:lnTo>
                  <a:pt x="3764" y="148"/>
                </a:lnTo>
                <a:lnTo>
                  <a:pt x="3817" y="140"/>
                </a:lnTo>
                <a:lnTo>
                  <a:pt x="3870" y="133"/>
                </a:lnTo>
                <a:lnTo>
                  <a:pt x="3924" y="127"/>
                </a:lnTo>
                <a:lnTo>
                  <a:pt x="3977" y="121"/>
                </a:lnTo>
                <a:lnTo>
                  <a:pt x="4032" y="116"/>
                </a:lnTo>
                <a:lnTo>
                  <a:pt x="4086" y="112"/>
                </a:lnTo>
                <a:lnTo>
                  <a:pt x="4140" y="109"/>
                </a:lnTo>
                <a:lnTo>
                  <a:pt x="4195" y="105"/>
                </a:lnTo>
                <a:lnTo>
                  <a:pt x="4250" y="103"/>
                </a:lnTo>
                <a:lnTo>
                  <a:pt x="4304" y="103"/>
                </a:lnTo>
                <a:lnTo>
                  <a:pt x="4359" y="102"/>
                </a:lnTo>
                <a:lnTo>
                  <a:pt x="4359" y="0"/>
                </a:lnTo>
              </a:path>
            </a:pathLst>
          </a:custGeom>
          <a:solidFill>
            <a:srgbClr val="008FE0"/>
          </a:solidFill>
          <a:ln>
            <a:noFill/>
          </a:ln>
        </p:spPr>
      </p:sp>
      <p:sp>
        <p:nvSpPr>
          <p:cNvPr id="1187" name="Google Shape;1187;p79"/>
          <p:cNvSpPr/>
          <p:nvPr/>
        </p:nvSpPr>
        <p:spPr>
          <a:xfrm>
            <a:off x="3129120" y="4465800"/>
            <a:ext cx="769680" cy="813960"/>
          </a:xfrm>
          <a:custGeom>
            <a:rect b="b" l="l" r="r" t="t"/>
            <a:pathLst>
              <a:path extrusionOk="0" h="3410" w="2906">
                <a:moveTo>
                  <a:pt x="95" y="3357"/>
                </a:moveTo>
                <a:lnTo>
                  <a:pt x="85" y="3409"/>
                </a:lnTo>
                <a:lnTo>
                  <a:pt x="2905" y="69"/>
                </a:lnTo>
                <a:lnTo>
                  <a:pt x="2838" y="0"/>
                </a:lnTo>
                <a:lnTo>
                  <a:pt x="19" y="3339"/>
                </a:lnTo>
                <a:lnTo>
                  <a:pt x="9" y="3391"/>
                </a:lnTo>
                <a:lnTo>
                  <a:pt x="19" y="3339"/>
                </a:lnTo>
                <a:lnTo>
                  <a:pt x="0" y="3362"/>
                </a:lnTo>
                <a:lnTo>
                  <a:pt x="9" y="3391"/>
                </a:lnTo>
                <a:lnTo>
                  <a:pt x="95" y="3357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188" name="Google Shape;1188;p79"/>
          <p:cNvSpPr/>
          <p:nvPr/>
        </p:nvSpPr>
        <p:spPr>
          <a:xfrm>
            <a:off x="3132000" y="5267160"/>
            <a:ext cx="210600" cy="556920"/>
          </a:xfrm>
          <a:custGeom>
            <a:rect b="b" l="l" r="r" t="t"/>
            <a:pathLst>
              <a:path extrusionOk="0" h="2330" w="800">
                <a:moveTo>
                  <a:pt x="736" y="2211"/>
                </a:moveTo>
                <a:lnTo>
                  <a:pt x="799" y="2240"/>
                </a:lnTo>
                <a:lnTo>
                  <a:pt x="86" y="0"/>
                </a:lnTo>
                <a:lnTo>
                  <a:pt x="0" y="34"/>
                </a:lnTo>
                <a:lnTo>
                  <a:pt x="713" y="2274"/>
                </a:lnTo>
                <a:lnTo>
                  <a:pt x="777" y="2302"/>
                </a:lnTo>
                <a:lnTo>
                  <a:pt x="713" y="2274"/>
                </a:lnTo>
                <a:lnTo>
                  <a:pt x="731" y="2329"/>
                </a:lnTo>
                <a:lnTo>
                  <a:pt x="777" y="2302"/>
                </a:lnTo>
                <a:lnTo>
                  <a:pt x="736" y="2211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189" name="Google Shape;1189;p79"/>
          <p:cNvSpPr/>
          <p:nvPr/>
        </p:nvSpPr>
        <p:spPr>
          <a:xfrm>
            <a:off x="3327480" y="5253120"/>
            <a:ext cx="1052280" cy="564840"/>
          </a:xfrm>
          <a:custGeom>
            <a:rect b="b" l="l" r="r" t="t"/>
            <a:pathLst>
              <a:path extrusionOk="0" h="2369" w="3981">
                <a:moveTo>
                  <a:pt x="3959" y="45"/>
                </a:moveTo>
                <a:lnTo>
                  <a:pt x="3938" y="0"/>
                </a:lnTo>
                <a:lnTo>
                  <a:pt x="0" y="2277"/>
                </a:lnTo>
                <a:lnTo>
                  <a:pt x="41" y="2368"/>
                </a:lnTo>
                <a:lnTo>
                  <a:pt x="3980" y="90"/>
                </a:lnTo>
                <a:lnTo>
                  <a:pt x="3959" y="45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190" name="Google Shape;1190;p79"/>
          <p:cNvSpPr/>
          <p:nvPr/>
        </p:nvSpPr>
        <p:spPr>
          <a:xfrm>
            <a:off x="3811680" y="5415120"/>
            <a:ext cx="837720" cy="510840"/>
          </a:xfrm>
          <a:custGeom>
            <a:rect b="b" l="l" r="r" t="t"/>
            <a:pathLst>
              <a:path extrusionOk="0" h="2139" w="3172">
                <a:moveTo>
                  <a:pt x="3147" y="43"/>
                </a:moveTo>
                <a:lnTo>
                  <a:pt x="3125" y="0"/>
                </a:lnTo>
                <a:lnTo>
                  <a:pt x="0" y="2049"/>
                </a:lnTo>
                <a:lnTo>
                  <a:pt x="45" y="2138"/>
                </a:lnTo>
                <a:lnTo>
                  <a:pt x="3171" y="87"/>
                </a:lnTo>
                <a:lnTo>
                  <a:pt x="3147" y="43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191" name="Google Shape;1191;p79"/>
          <p:cNvSpPr/>
          <p:nvPr/>
        </p:nvSpPr>
        <p:spPr>
          <a:xfrm>
            <a:off x="4249800" y="4583160"/>
            <a:ext cx="564840" cy="360000"/>
          </a:xfrm>
          <a:custGeom>
            <a:rect b="b" l="l" r="r" t="t"/>
            <a:pathLst>
              <a:path extrusionOk="0" h="1516" w="2137">
                <a:moveTo>
                  <a:pt x="104" y="90"/>
                </a:moveTo>
                <a:lnTo>
                  <a:pt x="35" y="141"/>
                </a:lnTo>
                <a:lnTo>
                  <a:pt x="2090" y="1515"/>
                </a:lnTo>
                <a:lnTo>
                  <a:pt x="2136" y="1428"/>
                </a:lnTo>
                <a:lnTo>
                  <a:pt x="82" y="54"/>
                </a:lnTo>
                <a:lnTo>
                  <a:pt x="13" y="105"/>
                </a:lnTo>
                <a:lnTo>
                  <a:pt x="82" y="54"/>
                </a:lnTo>
                <a:lnTo>
                  <a:pt x="0" y="0"/>
                </a:lnTo>
                <a:lnTo>
                  <a:pt x="13" y="105"/>
                </a:lnTo>
                <a:lnTo>
                  <a:pt x="104" y="90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192" name="Google Shape;1192;p79"/>
          <p:cNvSpPr/>
          <p:nvPr/>
        </p:nvSpPr>
        <p:spPr>
          <a:xfrm>
            <a:off x="4253040" y="4602240"/>
            <a:ext cx="118800" cy="650520"/>
          </a:xfrm>
          <a:custGeom>
            <a:rect b="b" l="l" r="r" t="t"/>
            <a:pathLst>
              <a:path extrusionOk="0" h="2718" w="447">
                <a:moveTo>
                  <a:pt x="402" y="2710"/>
                </a:moveTo>
                <a:lnTo>
                  <a:pt x="446" y="2702"/>
                </a:lnTo>
                <a:lnTo>
                  <a:pt x="91" y="0"/>
                </a:lnTo>
                <a:lnTo>
                  <a:pt x="0" y="15"/>
                </a:lnTo>
                <a:lnTo>
                  <a:pt x="356" y="2717"/>
                </a:lnTo>
                <a:lnTo>
                  <a:pt x="402" y="2710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193" name="Google Shape;1193;p79"/>
          <p:cNvSpPr/>
          <p:nvPr/>
        </p:nvSpPr>
        <p:spPr>
          <a:xfrm>
            <a:off x="4932360" y="4292640"/>
            <a:ext cx="360000" cy="298080"/>
          </a:xfrm>
          <a:custGeom>
            <a:rect b="b" l="l" r="r" t="t"/>
            <a:pathLst>
              <a:path extrusionOk="0" h="1318" w="1362">
                <a:moveTo>
                  <a:pt x="1361" y="0"/>
                </a:moveTo>
                <a:lnTo>
                  <a:pt x="625" y="1317"/>
                </a:lnTo>
                <a:lnTo>
                  <a:pt x="624" y="1307"/>
                </a:lnTo>
                <a:lnTo>
                  <a:pt x="622" y="1296"/>
                </a:lnTo>
                <a:lnTo>
                  <a:pt x="621" y="1285"/>
                </a:lnTo>
                <a:lnTo>
                  <a:pt x="619" y="1275"/>
                </a:lnTo>
                <a:lnTo>
                  <a:pt x="618" y="1265"/>
                </a:lnTo>
                <a:lnTo>
                  <a:pt x="616" y="1254"/>
                </a:lnTo>
                <a:lnTo>
                  <a:pt x="614" y="1244"/>
                </a:lnTo>
                <a:lnTo>
                  <a:pt x="613" y="1233"/>
                </a:lnTo>
                <a:lnTo>
                  <a:pt x="611" y="1223"/>
                </a:lnTo>
                <a:lnTo>
                  <a:pt x="609" y="1213"/>
                </a:lnTo>
                <a:lnTo>
                  <a:pt x="607" y="1203"/>
                </a:lnTo>
                <a:lnTo>
                  <a:pt x="605" y="1193"/>
                </a:lnTo>
                <a:lnTo>
                  <a:pt x="603" y="1184"/>
                </a:lnTo>
                <a:lnTo>
                  <a:pt x="601" y="1173"/>
                </a:lnTo>
                <a:lnTo>
                  <a:pt x="599" y="1163"/>
                </a:lnTo>
                <a:lnTo>
                  <a:pt x="597" y="1153"/>
                </a:lnTo>
                <a:lnTo>
                  <a:pt x="594" y="1143"/>
                </a:lnTo>
                <a:lnTo>
                  <a:pt x="592" y="1134"/>
                </a:lnTo>
                <a:lnTo>
                  <a:pt x="590" y="1124"/>
                </a:lnTo>
                <a:lnTo>
                  <a:pt x="587" y="1114"/>
                </a:lnTo>
                <a:lnTo>
                  <a:pt x="585" y="1104"/>
                </a:lnTo>
                <a:lnTo>
                  <a:pt x="582" y="1094"/>
                </a:lnTo>
                <a:lnTo>
                  <a:pt x="580" y="1085"/>
                </a:lnTo>
                <a:lnTo>
                  <a:pt x="577" y="1075"/>
                </a:lnTo>
                <a:lnTo>
                  <a:pt x="574" y="1066"/>
                </a:lnTo>
                <a:lnTo>
                  <a:pt x="572" y="1057"/>
                </a:lnTo>
                <a:lnTo>
                  <a:pt x="568" y="1047"/>
                </a:lnTo>
                <a:lnTo>
                  <a:pt x="565" y="1038"/>
                </a:lnTo>
                <a:lnTo>
                  <a:pt x="562" y="1029"/>
                </a:lnTo>
                <a:lnTo>
                  <a:pt x="559" y="1019"/>
                </a:lnTo>
                <a:lnTo>
                  <a:pt x="556" y="1009"/>
                </a:lnTo>
                <a:lnTo>
                  <a:pt x="553" y="1000"/>
                </a:lnTo>
                <a:lnTo>
                  <a:pt x="550" y="991"/>
                </a:lnTo>
                <a:lnTo>
                  <a:pt x="547" y="982"/>
                </a:lnTo>
                <a:lnTo>
                  <a:pt x="543" y="973"/>
                </a:lnTo>
                <a:lnTo>
                  <a:pt x="540" y="964"/>
                </a:lnTo>
                <a:lnTo>
                  <a:pt x="537" y="955"/>
                </a:lnTo>
                <a:lnTo>
                  <a:pt x="533" y="946"/>
                </a:lnTo>
                <a:lnTo>
                  <a:pt x="530" y="937"/>
                </a:lnTo>
                <a:lnTo>
                  <a:pt x="527" y="928"/>
                </a:lnTo>
                <a:lnTo>
                  <a:pt x="523" y="919"/>
                </a:lnTo>
                <a:lnTo>
                  <a:pt x="519" y="910"/>
                </a:lnTo>
                <a:lnTo>
                  <a:pt x="516" y="902"/>
                </a:lnTo>
                <a:lnTo>
                  <a:pt x="512" y="893"/>
                </a:lnTo>
                <a:lnTo>
                  <a:pt x="508" y="884"/>
                </a:lnTo>
                <a:lnTo>
                  <a:pt x="504" y="876"/>
                </a:lnTo>
                <a:lnTo>
                  <a:pt x="501" y="867"/>
                </a:lnTo>
                <a:lnTo>
                  <a:pt x="497" y="859"/>
                </a:lnTo>
                <a:lnTo>
                  <a:pt x="493" y="850"/>
                </a:lnTo>
                <a:lnTo>
                  <a:pt x="489" y="842"/>
                </a:lnTo>
                <a:lnTo>
                  <a:pt x="483" y="833"/>
                </a:lnTo>
                <a:lnTo>
                  <a:pt x="479" y="825"/>
                </a:lnTo>
                <a:lnTo>
                  <a:pt x="475" y="816"/>
                </a:lnTo>
                <a:lnTo>
                  <a:pt x="471" y="808"/>
                </a:lnTo>
                <a:lnTo>
                  <a:pt x="467" y="800"/>
                </a:lnTo>
                <a:lnTo>
                  <a:pt x="462" y="791"/>
                </a:lnTo>
                <a:lnTo>
                  <a:pt x="458" y="783"/>
                </a:lnTo>
                <a:lnTo>
                  <a:pt x="453" y="775"/>
                </a:lnTo>
                <a:lnTo>
                  <a:pt x="449" y="767"/>
                </a:lnTo>
                <a:lnTo>
                  <a:pt x="444" y="760"/>
                </a:lnTo>
                <a:lnTo>
                  <a:pt x="440" y="752"/>
                </a:lnTo>
                <a:lnTo>
                  <a:pt x="435" y="744"/>
                </a:lnTo>
                <a:lnTo>
                  <a:pt x="430" y="736"/>
                </a:lnTo>
                <a:lnTo>
                  <a:pt x="425" y="728"/>
                </a:lnTo>
                <a:lnTo>
                  <a:pt x="420" y="720"/>
                </a:lnTo>
                <a:lnTo>
                  <a:pt x="416" y="712"/>
                </a:lnTo>
                <a:lnTo>
                  <a:pt x="411" y="704"/>
                </a:lnTo>
                <a:lnTo>
                  <a:pt x="406" y="696"/>
                </a:lnTo>
                <a:lnTo>
                  <a:pt x="399" y="689"/>
                </a:lnTo>
                <a:lnTo>
                  <a:pt x="394" y="682"/>
                </a:lnTo>
                <a:lnTo>
                  <a:pt x="389" y="674"/>
                </a:lnTo>
                <a:lnTo>
                  <a:pt x="384" y="667"/>
                </a:lnTo>
                <a:lnTo>
                  <a:pt x="379" y="659"/>
                </a:lnTo>
                <a:lnTo>
                  <a:pt x="373" y="651"/>
                </a:lnTo>
                <a:lnTo>
                  <a:pt x="368" y="644"/>
                </a:lnTo>
                <a:lnTo>
                  <a:pt x="362" y="636"/>
                </a:lnTo>
                <a:lnTo>
                  <a:pt x="357" y="629"/>
                </a:lnTo>
                <a:lnTo>
                  <a:pt x="351" y="622"/>
                </a:lnTo>
                <a:lnTo>
                  <a:pt x="346" y="615"/>
                </a:lnTo>
                <a:lnTo>
                  <a:pt x="340" y="608"/>
                </a:lnTo>
                <a:lnTo>
                  <a:pt x="334" y="600"/>
                </a:lnTo>
                <a:lnTo>
                  <a:pt x="329" y="593"/>
                </a:lnTo>
                <a:lnTo>
                  <a:pt x="323" y="587"/>
                </a:lnTo>
                <a:lnTo>
                  <a:pt x="316" y="580"/>
                </a:lnTo>
                <a:lnTo>
                  <a:pt x="310" y="572"/>
                </a:lnTo>
                <a:lnTo>
                  <a:pt x="304" y="565"/>
                </a:lnTo>
                <a:lnTo>
                  <a:pt x="298" y="558"/>
                </a:lnTo>
                <a:lnTo>
                  <a:pt x="292" y="551"/>
                </a:lnTo>
                <a:lnTo>
                  <a:pt x="286" y="545"/>
                </a:lnTo>
                <a:lnTo>
                  <a:pt x="279" y="538"/>
                </a:lnTo>
                <a:lnTo>
                  <a:pt x="273" y="531"/>
                </a:lnTo>
                <a:lnTo>
                  <a:pt x="267" y="524"/>
                </a:lnTo>
                <a:lnTo>
                  <a:pt x="261" y="519"/>
                </a:lnTo>
                <a:lnTo>
                  <a:pt x="254" y="512"/>
                </a:lnTo>
                <a:lnTo>
                  <a:pt x="248" y="505"/>
                </a:lnTo>
                <a:lnTo>
                  <a:pt x="241" y="498"/>
                </a:lnTo>
                <a:lnTo>
                  <a:pt x="233" y="492"/>
                </a:lnTo>
                <a:lnTo>
                  <a:pt x="227" y="486"/>
                </a:lnTo>
                <a:lnTo>
                  <a:pt x="220" y="479"/>
                </a:lnTo>
                <a:lnTo>
                  <a:pt x="213" y="473"/>
                </a:lnTo>
                <a:lnTo>
                  <a:pt x="207" y="467"/>
                </a:lnTo>
                <a:lnTo>
                  <a:pt x="200" y="460"/>
                </a:lnTo>
                <a:lnTo>
                  <a:pt x="193" y="454"/>
                </a:lnTo>
                <a:lnTo>
                  <a:pt x="186" y="449"/>
                </a:lnTo>
                <a:lnTo>
                  <a:pt x="179" y="442"/>
                </a:lnTo>
                <a:lnTo>
                  <a:pt x="172" y="436"/>
                </a:lnTo>
                <a:lnTo>
                  <a:pt x="165" y="429"/>
                </a:lnTo>
                <a:lnTo>
                  <a:pt x="157" y="424"/>
                </a:lnTo>
                <a:lnTo>
                  <a:pt x="149" y="418"/>
                </a:lnTo>
                <a:lnTo>
                  <a:pt x="142" y="412"/>
                </a:lnTo>
                <a:lnTo>
                  <a:pt x="135" y="406"/>
                </a:lnTo>
                <a:lnTo>
                  <a:pt x="127" y="400"/>
                </a:lnTo>
                <a:lnTo>
                  <a:pt x="120" y="394"/>
                </a:lnTo>
                <a:lnTo>
                  <a:pt x="112" y="389"/>
                </a:lnTo>
                <a:lnTo>
                  <a:pt x="105" y="383"/>
                </a:lnTo>
                <a:lnTo>
                  <a:pt x="97" y="377"/>
                </a:lnTo>
                <a:lnTo>
                  <a:pt x="89" y="372"/>
                </a:lnTo>
                <a:lnTo>
                  <a:pt x="82" y="366"/>
                </a:lnTo>
                <a:lnTo>
                  <a:pt x="74" y="360"/>
                </a:lnTo>
                <a:lnTo>
                  <a:pt x="65" y="356"/>
                </a:lnTo>
                <a:lnTo>
                  <a:pt x="57" y="350"/>
                </a:lnTo>
                <a:lnTo>
                  <a:pt x="49" y="344"/>
                </a:lnTo>
                <a:lnTo>
                  <a:pt x="41" y="339"/>
                </a:lnTo>
                <a:lnTo>
                  <a:pt x="33" y="334"/>
                </a:lnTo>
                <a:lnTo>
                  <a:pt x="25" y="329"/>
                </a:lnTo>
                <a:lnTo>
                  <a:pt x="17" y="323"/>
                </a:lnTo>
                <a:lnTo>
                  <a:pt x="9" y="318"/>
                </a:lnTo>
                <a:lnTo>
                  <a:pt x="0" y="313"/>
                </a:lnTo>
                <a:lnTo>
                  <a:pt x="1361" y="0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194" name="Google Shape;1194;p79"/>
          <p:cNvSpPr/>
          <p:nvPr/>
        </p:nvSpPr>
        <p:spPr>
          <a:xfrm>
            <a:off x="3870360" y="4384800"/>
            <a:ext cx="1257120" cy="901440"/>
          </a:xfrm>
          <a:custGeom>
            <a:rect b="b" l="l" r="r" t="t"/>
            <a:pathLst>
              <a:path extrusionOk="0" h="3781" w="4750">
                <a:moveTo>
                  <a:pt x="53" y="3696"/>
                </a:moveTo>
                <a:lnTo>
                  <a:pt x="105" y="3780"/>
                </a:lnTo>
                <a:lnTo>
                  <a:pt x="4749" y="168"/>
                </a:lnTo>
                <a:lnTo>
                  <a:pt x="4645" y="0"/>
                </a:lnTo>
                <a:lnTo>
                  <a:pt x="0" y="3612"/>
                </a:lnTo>
                <a:lnTo>
                  <a:pt x="53" y="3696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195" name="Google Shape;1195;p79"/>
          <p:cNvSpPr/>
          <p:nvPr/>
        </p:nvSpPr>
        <p:spPr>
          <a:xfrm>
            <a:off x="1763640" y="3429000"/>
            <a:ext cx="3816000" cy="3312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9"/>
          <p:cNvSpPr txBox="1"/>
          <p:nvPr/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Orientation Normalization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79"/>
          <p:cNvSpPr txBox="1"/>
          <p:nvPr/>
        </p:nvSpPr>
        <p:spPr>
          <a:xfrm>
            <a:off x="685800" y="914400"/>
            <a:ext cx="7772040" cy="5257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orientation histogram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dominant orientation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Normalize: rotate to fixed orientation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79"/>
          <p:cNvSpPr/>
          <p:nvPr/>
        </p:nvSpPr>
        <p:spPr>
          <a:xfrm>
            <a:off x="6200640" y="4653000"/>
            <a:ext cx="2295000" cy="23400"/>
          </a:xfrm>
          <a:custGeom>
            <a:rect b="b" l="l" r="r" t="t"/>
            <a:pathLst>
              <a:path extrusionOk="0" h="104" w="8675">
                <a:moveTo>
                  <a:pt x="8674" y="52"/>
                </a:moveTo>
                <a:lnTo>
                  <a:pt x="8629" y="0"/>
                </a:lnTo>
                <a:lnTo>
                  <a:pt x="0" y="0"/>
                </a:lnTo>
                <a:lnTo>
                  <a:pt x="0" y="103"/>
                </a:lnTo>
                <a:lnTo>
                  <a:pt x="8629" y="103"/>
                </a:lnTo>
                <a:lnTo>
                  <a:pt x="8582" y="52"/>
                </a:lnTo>
                <a:lnTo>
                  <a:pt x="8674" y="52"/>
                </a:lnTo>
                <a:lnTo>
                  <a:pt x="8674" y="0"/>
                </a:lnTo>
                <a:lnTo>
                  <a:pt x="8629" y="0"/>
                </a:lnTo>
                <a:lnTo>
                  <a:pt x="8674" y="52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199" name="Google Shape;1199;p79"/>
          <p:cNvSpPr/>
          <p:nvPr/>
        </p:nvSpPr>
        <p:spPr>
          <a:xfrm>
            <a:off x="8472600" y="4665600"/>
            <a:ext cx="23400" cy="1260000"/>
          </a:xfrm>
          <a:custGeom>
            <a:rect b="b" l="l" r="r" t="t"/>
            <a:pathLst>
              <a:path extrusionOk="0" h="5561" w="93">
                <a:moveTo>
                  <a:pt x="47" y="5560"/>
                </a:moveTo>
                <a:lnTo>
                  <a:pt x="92" y="5509"/>
                </a:lnTo>
                <a:lnTo>
                  <a:pt x="92" y="0"/>
                </a:lnTo>
                <a:lnTo>
                  <a:pt x="0" y="0"/>
                </a:lnTo>
                <a:lnTo>
                  <a:pt x="0" y="5509"/>
                </a:lnTo>
                <a:lnTo>
                  <a:pt x="47" y="5458"/>
                </a:lnTo>
                <a:lnTo>
                  <a:pt x="47" y="5560"/>
                </a:lnTo>
                <a:lnTo>
                  <a:pt x="92" y="5560"/>
                </a:lnTo>
                <a:lnTo>
                  <a:pt x="92" y="5509"/>
                </a:lnTo>
                <a:lnTo>
                  <a:pt x="47" y="5560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00" name="Google Shape;1200;p79"/>
          <p:cNvSpPr/>
          <p:nvPr/>
        </p:nvSpPr>
        <p:spPr>
          <a:xfrm>
            <a:off x="6189840" y="5902200"/>
            <a:ext cx="2293560" cy="23400"/>
          </a:xfrm>
          <a:custGeom>
            <a:rect b="b" l="l" r="r" t="t"/>
            <a:pathLst>
              <a:path extrusionOk="0" h="103" w="8675">
                <a:moveTo>
                  <a:pt x="0" y="51"/>
                </a:moveTo>
                <a:lnTo>
                  <a:pt x="45" y="102"/>
                </a:lnTo>
                <a:lnTo>
                  <a:pt x="8674" y="102"/>
                </a:lnTo>
                <a:lnTo>
                  <a:pt x="8674" y="0"/>
                </a:lnTo>
                <a:lnTo>
                  <a:pt x="45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5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01" name="Google Shape;1201;p79"/>
          <p:cNvSpPr/>
          <p:nvPr/>
        </p:nvSpPr>
        <p:spPr>
          <a:xfrm>
            <a:off x="6189840" y="4653000"/>
            <a:ext cx="23400" cy="1261800"/>
          </a:xfrm>
          <a:custGeom>
            <a:rect b="b" l="l" r="r" t="t"/>
            <a:pathLst>
              <a:path extrusionOk="0" h="5562" w="92">
                <a:moveTo>
                  <a:pt x="45" y="0"/>
                </a:moveTo>
                <a:lnTo>
                  <a:pt x="0" y="52"/>
                </a:lnTo>
                <a:lnTo>
                  <a:pt x="0" y="5561"/>
                </a:lnTo>
                <a:lnTo>
                  <a:pt x="91" y="5561"/>
                </a:lnTo>
                <a:lnTo>
                  <a:pt x="91" y="52"/>
                </a:lnTo>
                <a:lnTo>
                  <a:pt x="45" y="103"/>
                </a:lnTo>
                <a:lnTo>
                  <a:pt x="45" y="0"/>
                </a:lnTo>
                <a:lnTo>
                  <a:pt x="0" y="0"/>
                </a:lnTo>
                <a:lnTo>
                  <a:pt x="0" y="52"/>
                </a:lnTo>
                <a:lnTo>
                  <a:pt x="45" y="0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02" name="Google Shape;1202;p79"/>
          <p:cNvSpPr/>
          <p:nvPr/>
        </p:nvSpPr>
        <p:spPr>
          <a:xfrm>
            <a:off x="6200640" y="5602320"/>
            <a:ext cx="326520" cy="312480"/>
          </a:xfrm>
          <a:prstGeom prst="rect">
            <a:avLst/>
          </a:prstGeom>
          <a:solidFill>
            <a:srgbClr val="DC2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9"/>
          <p:cNvSpPr/>
          <p:nvPr/>
        </p:nvSpPr>
        <p:spPr>
          <a:xfrm>
            <a:off x="6200640" y="5591160"/>
            <a:ext cx="337680" cy="21960"/>
          </a:xfrm>
          <a:custGeom>
            <a:rect b="b" l="l" r="r" t="t"/>
            <a:pathLst>
              <a:path extrusionOk="0" h="103" w="1280">
                <a:moveTo>
                  <a:pt x="1279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2"/>
                </a:lnTo>
                <a:lnTo>
                  <a:pt x="1233" y="102"/>
                </a:lnTo>
                <a:lnTo>
                  <a:pt x="1188" y="51"/>
                </a:lnTo>
                <a:lnTo>
                  <a:pt x="1279" y="51"/>
                </a:lnTo>
                <a:lnTo>
                  <a:pt x="1279" y="0"/>
                </a:lnTo>
                <a:lnTo>
                  <a:pt x="1233" y="0"/>
                </a:lnTo>
                <a:lnTo>
                  <a:pt x="1279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04" name="Google Shape;1204;p79"/>
          <p:cNvSpPr/>
          <p:nvPr/>
        </p:nvSpPr>
        <p:spPr>
          <a:xfrm>
            <a:off x="6515280" y="5602320"/>
            <a:ext cx="23400" cy="323640"/>
          </a:xfrm>
          <a:custGeom>
            <a:rect b="b" l="l" r="r" t="t"/>
            <a:pathLst>
              <a:path extrusionOk="0" h="1430" w="92">
                <a:moveTo>
                  <a:pt x="45" y="1429"/>
                </a:moveTo>
                <a:lnTo>
                  <a:pt x="91" y="1378"/>
                </a:lnTo>
                <a:lnTo>
                  <a:pt x="91" y="0"/>
                </a:lnTo>
                <a:lnTo>
                  <a:pt x="0" y="0"/>
                </a:lnTo>
                <a:lnTo>
                  <a:pt x="0" y="1378"/>
                </a:lnTo>
                <a:lnTo>
                  <a:pt x="45" y="1327"/>
                </a:lnTo>
                <a:lnTo>
                  <a:pt x="45" y="1429"/>
                </a:lnTo>
                <a:lnTo>
                  <a:pt x="91" y="1429"/>
                </a:lnTo>
                <a:lnTo>
                  <a:pt x="91" y="1378"/>
                </a:lnTo>
                <a:lnTo>
                  <a:pt x="45" y="1429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05" name="Google Shape;1205;p79"/>
          <p:cNvSpPr/>
          <p:nvPr/>
        </p:nvSpPr>
        <p:spPr>
          <a:xfrm>
            <a:off x="6189840" y="5902200"/>
            <a:ext cx="337680" cy="23400"/>
          </a:xfrm>
          <a:custGeom>
            <a:rect b="b" l="l" r="r" t="t"/>
            <a:pathLst>
              <a:path extrusionOk="0" h="103" w="1279">
                <a:moveTo>
                  <a:pt x="0" y="51"/>
                </a:moveTo>
                <a:lnTo>
                  <a:pt x="45" y="102"/>
                </a:lnTo>
                <a:lnTo>
                  <a:pt x="1278" y="102"/>
                </a:lnTo>
                <a:lnTo>
                  <a:pt x="1278" y="0"/>
                </a:lnTo>
                <a:lnTo>
                  <a:pt x="45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5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06" name="Google Shape;1206;p79"/>
          <p:cNvSpPr/>
          <p:nvPr/>
        </p:nvSpPr>
        <p:spPr>
          <a:xfrm>
            <a:off x="6189840" y="5591160"/>
            <a:ext cx="23400" cy="323640"/>
          </a:xfrm>
          <a:custGeom>
            <a:rect b="b" l="l" r="r" t="t"/>
            <a:pathLst>
              <a:path extrusionOk="0" h="1430" w="92">
                <a:moveTo>
                  <a:pt x="45" y="0"/>
                </a:moveTo>
                <a:lnTo>
                  <a:pt x="0" y="51"/>
                </a:lnTo>
                <a:lnTo>
                  <a:pt x="0" y="1429"/>
                </a:lnTo>
                <a:lnTo>
                  <a:pt x="91" y="1429"/>
                </a:lnTo>
                <a:lnTo>
                  <a:pt x="91" y="51"/>
                </a:lnTo>
                <a:lnTo>
                  <a:pt x="45" y="102"/>
                </a:lnTo>
                <a:lnTo>
                  <a:pt x="45" y="0"/>
                </a:lnTo>
                <a:lnTo>
                  <a:pt x="0" y="0"/>
                </a:lnTo>
                <a:lnTo>
                  <a:pt x="0" y="51"/>
                </a:lnTo>
                <a:lnTo>
                  <a:pt x="45" y="0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07" name="Google Shape;1207;p79"/>
          <p:cNvSpPr/>
          <p:nvPr/>
        </p:nvSpPr>
        <p:spPr>
          <a:xfrm>
            <a:off x="6527880" y="4976640"/>
            <a:ext cx="325080" cy="937800"/>
          </a:xfrm>
          <a:prstGeom prst="rect">
            <a:avLst/>
          </a:prstGeom>
          <a:solidFill>
            <a:srgbClr val="DC2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9"/>
          <p:cNvSpPr/>
          <p:nvPr/>
        </p:nvSpPr>
        <p:spPr>
          <a:xfrm>
            <a:off x="6527880" y="4965840"/>
            <a:ext cx="337680" cy="23400"/>
          </a:xfrm>
          <a:custGeom>
            <a:rect b="b" l="l" r="r" t="t"/>
            <a:pathLst>
              <a:path extrusionOk="0" h="103" w="1279">
                <a:moveTo>
                  <a:pt x="1278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2"/>
                </a:lnTo>
                <a:lnTo>
                  <a:pt x="1233" y="102"/>
                </a:lnTo>
                <a:lnTo>
                  <a:pt x="1186" y="51"/>
                </a:lnTo>
                <a:lnTo>
                  <a:pt x="1278" y="51"/>
                </a:lnTo>
                <a:lnTo>
                  <a:pt x="1278" y="0"/>
                </a:lnTo>
                <a:lnTo>
                  <a:pt x="1233" y="0"/>
                </a:lnTo>
                <a:lnTo>
                  <a:pt x="1278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09" name="Google Shape;1209;p79"/>
          <p:cNvSpPr/>
          <p:nvPr/>
        </p:nvSpPr>
        <p:spPr>
          <a:xfrm>
            <a:off x="6842160" y="4976640"/>
            <a:ext cx="23400" cy="948960"/>
          </a:xfrm>
          <a:custGeom>
            <a:rect b="b" l="l" r="r" t="t"/>
            <a:pathLst>
              <a:path extrusionOk="0" h="4185" w="93">
                <a:moveTo>
                  <a:pt x="47" y="4184"/>
                </a:moveTo>
                <a:lnTo>
                  <a:pt x="92" y="4133"/>
                </a:lnTo>
                <a:lnTo>
                  <a:pt x="92" y="0"/>
                </a:lnTo>
                <a:lnTo>
                  <a:pt x="0" y="0"/>
                </a:lnTo>
                <a:lnTo>
                  <a:pt x="0" y="4133"/>
                </a:lnTo>
                <a:lnTo>
                  <a:pt x="47" y="4082"/>
                </a:lnTo>
                <a:lnTo>
                  <a:pt x="47" y="4184"/>
                </a:lnTo>
                <a:lnTo>
                  <a:pt x="92" y="4184"/>
                </a:lnTo>
                <a:lnTo>
                  <a:pt x="92" y="4133"/>
                </a:lnTo>
                <a:lnTo>
                  <a:pt x="47" y="4184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10" name="Google Shape;1210;p79"/>
          <p:cNvSpPr/>
          <p:nvPr/>
        </p:nvSpPr>
        <p:spPr>
          <a:xfrm>
            <a:off x="6515280" y="5902200"/>
            <a:ext cx="337680" cy="23400"/>
          </a:xfrm>
          <a:custGeom>
            <a:rect b="b" l="l" r="r" t="t"/>
            <a:pathLst>
              <a:path extrusionOk="0" h="103" w="1279">
                <a:moveTo>
                  <a:pt x="0" y="51"/>
                </a:moveTo>
                <a:lnTo>
                  <a:pt x="45" y="102"/>
                </a:lnTo>
                <a:lnTo>
                  <a:pt x="1278" y="102"/>
                </a:lnTo>
                <a:lnTo>
                  <a:pt x="1278" y="0"/>
                </a:lnTo>
                <a:lnTo>
                  <a:pt x="45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5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11" name="Google Shape;1211;p79"/>
          <p:cNvSpPr/>
          <p:nvPr/>
        </p:nvSpPr>
        <p:spPr>
          <a:xfrm>
            <a:off x="6515280" y="4965840"/>
            <a:ext cx="23400" cy="948960"/>
          </a:xfrm>
          <a:custGeom>
            <a:rect b="b" l="l" r="r" t="t"/>
            <a:pathLst>
              <a:path extrusionOk="0" h="4185" w="92">
                <a:moveTo>
                  <a:pt x="45" y="0"/>
                </a:moveTo>
                <a:lnTo>
                  <a:pt x="0" y="51"/>
                </a:lnTo>
                <a:lnTo>
                  <a:pt x="0" y="4184"/>
                </a:lnTo>
                <a:lnTo>
                  <a:pt x="91" y="4184"/>
                </a:lnTo>
                <a:lnTo>
                  <a:pt x="91" y="51"/>
                </a:lnTo>
                <a:lnTo>
                  <a:pt x="45" y="102"/>
                </a:lnTo>
                <a:lnTo>
                  <a:pt x="45" y="0"/>
                </a:lnTo>
                <a:lnTo>
                  <a:pt x="0" y="0"/>
                </a:lnTo>
                <a:lnTo>
                  <a:pt x="0" y="51"/>
                </a:lnTo>
                <a:lnTo>
                  <a:pt x="45" y="0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12" name="Google Shape;1212;p79"/>
          <p:cNvSpPr/>
          <p:nvPr/>
        </p:nvSpPr>
        <p:spPr>
          <a:xfrm>
            <a:off x="6853320" y="5289480"/>
            <a:ext cx="326520" cy="624960"/>
          </a:xfrm>
          <a:prstGeom prst="rect">
            <a:avLst/>
          </a:prstGeom>
          <a:solidFill>
            <a:srgbClr val="DC2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9"/>
          <p:cNvSpPr/>
          <p:nvPr/>
        </p:nvSpPr>
        <p:spPr>
          <a:xfrm>
            <a:off x="6842160" y="5278320"/>
            <a:ext cx="337680" cy="21960"/>
          </a:xfrm>
          <a:custGeom>
            <a:rect b="b" l="l" r="r" t="t"/>
            <a:pathLst>
              <a:path extrusionOk="0" h="103" w="1280">
                <a:moveTo>
                  <a:pt x="92" y="51"/>
                </a:moveTo>
                <a:lnTo>
                  <a:pt x="47" y="102"/>
                </a:lnTo>
                <a:lnTo>
                  <a:pt x="1279" y="102"/>
                </a:lnTo>
                <a:lnTo>
                  <a:pt x="1279" y="0"/>
                </a:lnTo>
                <a:lnTo>
                  <a:pt x="47" y="0"/>
                </a:lnTo>
                <a:lnTo>
                  <a:pt x="0" y="51"/>
                </a:lnTo>
                <a:lnTo>
                  <a:pt x="47" y="0"/>
                </a:lnTo>
                <a:lnTo>
                  <a:pt x="0" y="0"/>
                </a:lnTo>
                <a:lnTo>
                  <a:pt x="0" y="51"/>
                </a:lnTo>
                <a:lnTo>
                  <a:pt x="92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14" name="Google Shape;1214;p79"/>
          <p:cNvSpPr/>
          <p:nvPr/>
        </p:nvSpPr>
        <p:spPr>
          <a:xfrm>
            <a:off x="6842160" y="5289480"/>
            <a:ext cx="23400" cy="636120"/>
          </a:xfrm>
          <a:custGeom>
            <a:rect b="b" l="l" r="r" t="t"/>
            <a:pathLst>
              <a:path extrusionOk="0" h="2807" w="93">
                <a:moveTo>
                  <a:pt x="47" y="2704"/>
                </a:moveTo>
                <a:lnTo>
                  <a:pt x="92" y="2755"/>
                </a:lnTo>
                <a:lnTo>
                  <a:pt x="92" y="0"/>
                </a:lnTo>
                <a:lnTo>
                  <a:pt x="0" y="0"/>
                </a:lnTo>
                <a:lnTo>
                  <a:pt x="0" y="2755"/>
                </a:lnTo>
                <a:lnTo>
                  <a:pt x="47" y="2806"/>
                </a:lnTo>
                <a:lnTo>
                  <a:pt x="0" y="2755"/>
                </a:lnTo>
                <a:lnTo>
                  <a:pt x="0" y="2806"/>
                </a:lnTo>
                <a:lnTo>
                  <a:pt x="47" y="2806"/>
                </a:lnTo>
                <a:lnTo>
                  <a:pt x="47" y="2704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15" name="Google Shape;1215;p79"/>
          <p:cNvSpPr/>
          <p:nvPr/>
        </p:nvSpPr>
        <p:spPr>
          <a:xfrm>
            <a:off x="6853320" y="5902200"/>
            <a:ext cx="337680" cy="23400"/>
          </a:xfrm>
          <a:custGeom>
            <a:rect b="b" l="l" r="r" t="t"/>
            <a:pathLst>
              <a:path extrusionOk="0" h="103" w="1278">
                <a:moveTo>
                  <a:pt x="1186" y="51"/>
                </a:moveTo>
                <a:lnTo>
                  <a:pt x="1232" y="0"/>
                </a:lnTo>
                <a:lnTo>
                  <a:pt x="0" y="0"/>
                </a:lnTo>
                <a:lnTo>
                  <a:pt x="0" y="102"/>
                </a:lnTo>
                <a:lnTo>
                  <a:pt x="1232" y="102"/>
                </a:lnTo>
                <a:lnTo>
                  <a:pt x="1277" y="51"/>
                </a:lnTo>
                <a:lnTo>
                  <a:pt x="1232" y="102"/>
                </a:lnTo>
                <a:lnTo>
                  <a:pt x="1277" y="102"/>
                </a:lnTo>
                <a:lnTo>
                  <a:pt x="1277" y="51"/>
                </a:lnTo>
                <a:lnTo>
                  <a:pt x="1186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16" name="Google Shape;1216;p79"/>
          <p:cNvSpPr/>
          <p:nvPr/>
        </p:nvSpPr>
        <p:spPr>
          <a:xfrm>
            <a:off x="7167600" y="5278320"/>
            <a:ext cx="23400" cy="636120"/>
          </a:xfrm>
          <a:custGeom>
            <a:rect b="b" l="l" r="r" t="t"/>
            <a:pathLst>
              <a:path extrusionOk="0" h="2807" w="92">
                <a:moveTo>
                  <a:pt x="46" y="102"/>
                </a:moveTo>
                <a:lnTo>
                  <a:pt x="0" y="51"/>
                </a:lnTo>
                <a:lnTo>
                  <a:pt x="0" y="2806"/>
                </a:lnTo>
                <a:lnTo>
                  <a:pt x="91" y="2806"/>
                </a:lnTo>
                <a:lnTo>
                  <a:pt x="91" y="51"/>
                </a:lnTo>
                <a:lnTo>
                  <a:pt x="46" y="0"/>
                </a:lnTo>
                <a:lnTo>
                  <a:pt x="91" y="51"/>
                </a:lnTo>
                <a:lnTo>
                  <a:pt x="91" y="0"/>
                </a:lnTo>
                <a:lnTo>
                  <a:pt x="46" y="0"/>
                </a:lnTo>
                <a:lnTo>
                  <a:pt x="46" y="102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17" name="Google Shape;1217;p79"/>
          <p:cNvSpPr/>
          <p:nvPr/>
        </p:nvSpPr>
        <p:spPr>
          <a:xfrm>
            <a:off x="7180200" y="5707080"/>
            <a:ext cx="325080" cy="207720"/>
          </a:xfrm>
          <a:prstGeom prst="rect">
            <a:avLst/>
          </a:prstGeom>
          <a:solidFill>
            <a:srgbClr val="DC2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9"/>
          <p:cNvSpPr/>
          <p:nvPr/>
        </p:nvSpPr>
        <p:spPr>
          <a:xfrm>
            <a:off x="7180200" y="5694480"/>
            <a:ext cx="337680" cy="23400"/>
          </a:xfrm>
          <a:custGeom>
            <a:rect b="b" l="l" r="r" t="t"/>
            <a:pathLst>
              <a:path extrusionOk="0" h="102" w="1279">
                <a:moveTo>
                  <a:pt x="1278" y="51"/>
                </a:moveTo>
                <a:lnTo>
                  <a:pt x="1232" y="0"/>
                </a:lnTo>
                <a:lnTo>
                  <a:pt x="0" y="0"/>
                </a:lnTo>
                <a:lnTo>
                  <a:pt x="0" y="101"/>
                </a:lnTo>
                <a:lnTo>
                  <a:pt x="1232" y="101"/>
                </a:lnTo>
                <a:lnTo>
                  <a:pt x="1187" y="51"/>
                </a:lnTo>
                <a:lnTo>
                  <a:pt x="1278" y="51"/>
                </a:lnTo>
                <a:lnTo>
                  <a:pt x="1278" y="0"/>
                </a:lnTo>
                <a:lnTo>
                  <a:pt x="1232" y="0"/>
                </a:lnTo>
                <a:lnTo>
                  <a:pt x="1278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19" name="Google Shape;1219;p79"/>
          <p:cNvSpPr/>
          <p:nvPr/>
        </p:nvSpPr>
        <p:spPr>
          <a:xfrm>
            <a:off x="7493040" y="5707080"/>
            <a:ext cx="25200" cy="218880"/>
          </a:xfrm>
          <a:custGeom>
            <a:rect b="b" l="l" r="r" t="t"/>
            <a:pathLst>
              <a:path extrusionOk="0" h="970" w="92">
                <a:moveTo>
                  <a:pt x="45" y="969"/>
                </a:moveTo>
                <a:lnTo>
                  <a:pt x="91" y="918"/>
                </a:lnTo>
                <a:lnTo>
                  <a:pt x="91" y="0"/>
                </a:lnTo>
                <a:lnTo>
                  <a:pt x="0" y="0"/>
                </a:lnTo>
                <a:lnTo>
                  <a:pt x="0" y="918"/>
                </a:lnTo>
                <a:lnTo>
                  <a:pt x="45" y="867"/>
                </a:lnTo>
                <a:lnTo>
                  <a:pt x="45" y="969"/>
                </a:lnTo>
                <a:lnTo>
                  <a:pt x="91" y="969"/>
                </a:lnTo>
                <a:lnTo>
                  <a:pt x="91" y="918"/>
                </a:lnTo>
                <a:lnTo>
                  <a:pt x="45" y="969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20" name="Google Shape;1220;p79"/>
          <p:cNvSpPr/>
          <p:nvPr/>
        </p:nvSpPr>
        <p:spPr>
          <a:xfrm>
            <a:off x="7167600" y="5902200"/>
            <a:ext cx="337680" cy="23400"/>
          </a:xfrm>
          <a:custGeom>
            <a:rect b="b" l="l" r="r" t="t"/>
            <a:pathLst>
              <a:path extrusionOk="0" h="103" w="1279">
                <a:moveTo>
                  <a:pt x="0" y="51"/>
                </a:moveTo>
                <a:lnTo>
                  <a:pt x="46" y="102"/>
                </a:lnTo>
                <a:lnTo>
                  <a:pt x="1278" y="102"/>
                </a:lnTo>
                <a:lnTo>
                  <a:pt x="1278" y="0"/>
                </a:lnTo>
                <a:lnTo>
                  <a:pt x="46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6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21" name="Google Shape;1221;p79"/>
          <p:cNvSpPr/>
          <p:nvPr/>
        </p:nvSpPr>
        <p:spPr>
          <a:xfrm>
            <a:off x="7167600" y="5694480"/>
            <a:ext cx="23400" cy="220320"/>
          </a:xfrm>
          <a:custGeom>
            <a:rect b="b" l="l" r="r" t="t"/>
            <a:pathLst>
              <a:path extrusionOk="0" h="970" w="92">
                <a:moveTo>
                  <a:pt x="46" y="0"/>
                </a:moveTo>
                <a:lnTo>
                  <a:pt x="0" y="51"/>
                </a:lnTo>
                <a:lnTo>
                  <a:pt x="0" y="969"/>
                </a:lnTo>
                <a:lnTo>
                  <a:pt x="91" y="969"/>
                </a:lnTo>
                <a:lnTo>
                  <a:pt x="91" y="51"/>
                </a:lnTo>
                <a:lnTo>
                  <a:pt x="46" y="101"/>
                </a:lnTo>
                <a:lnTo>
                  <a:pt x="46" y="0"/>
                </a:lnTo>
                <a:lnTo>
                  <a:pt x="0" y="0"/>
                </a:lnTo>
                <a:lnTo>
                  <a:pt x="0" y="51"/>
                </a:lnTo>
                <a:lnTo>
                  <a:pt x="46" y="0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22" name="Google Shape;1222;p79"/>
          <p:cNvSpPr/>
          <p:nvPr/>
        </p:nvSpPr>
        <p:spPr>
          <a:xfrm>
            <a:off x="7505640" y="5602320"/>
            <a:ext cx="326520" cy="312480"/>
          </a:xfrm>
          <a:prstGeom prst="rect">
            <a:avLst/>
          </a:prstGeom>
          <a:solidFill>
            <a:srgbClr val="DC2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9"/>
          <p:cNvSpPr/>
          <p:nvPr/>
        </p:nvSpPr>
        <p:spPr>
          <a:xfrm>
            <a:off x="7505640" y="5591160"/>
            <a:ext cx="337680" cy="21960"/>
          </a:xfrm>
          <a:custGeom>
            <a:rect b="b" l="l" r="r" t="t"/>
            <a:pathLst>
              <a:path extrusionOk="0" h="103" w="1280">
                <a:moveTo>
                  <a:pt x="1279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2"/>
                </a:lnTo>
                <a:lnTo>
                  <a:pt x="1233" y="102"/>
                </a:lnTo>
                <a:lnTo>
                  <a:pt x="1188" y="51"/>
                </a:lnTo>
                <a:lnTo>
                  <a:pt x="1279" y="51"/>
                </a:lnTo>
                <a:lnTo>
                  <a:pt x="1279" y="0"/>
                </a:lnTo>
                <a:lnTo>
                  <a:pt x="1233" y="0"/>
                </a:lnTo>
                <a:lnTo>
                  <a:pt x="1279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24" name="Google Shape;1224;p79"/>
          <p:cNvSpPr/>
          <p:nvPr/>
        </p:nvSpPr>
        <p:spPr>
          <a:xfrm>
            <a:off x="7819920" y="5602320"/>
            <a:ext cx="23400" cy="323640"/>
          </a:xfrm>
          <a:custGeom>
            <a:rect b="b" l="l" r="r" t="t"/>
            <a:pathLst>
              <a:path extrusionOk="0" h="1430" w="92">
                <a:moveTo>
                  <a:pt x="45" y="1429"/>
                </a:moveTo>
                <a:lnTo>
                  <a:pt x="91" y="1378"/>
                </a:lnTo>
                <a:lnTo>
                  <a:pt x="91" y="0"/>
                </a:lnTo>
                <a:lnTo>
                  <a:pt x="0" y="0"/>
                </a:lnTo>
                <a:lnTo>
                  <a:pt x="0" y="1378"/>
                </a:lnTo>
                <a:lnTo>
                  <a:pt x="45" y="1327"/>
                </a:lnTo>
                <a:lnTo>
                  <a:pt x="45" y="1429"/>
                </a:lnTo>
                <a:lnTo>
                  <a:pt x="91" y="1429"/>
                </a:lnTo>
                <a:lnTo>
                  <a:pt x="91" y="1378"/>
                </a:lnTo>
                <a:lnTo>
                  <a:pt x="45" y="1429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25" name="Google Shape;1225;p79"/>
          <p:cNvSpPr/>
          <p:nvPr/>
        </p:nvSpPr>
        <p:spPr>
          <a:xfrm>
            <a:off x="7493040" y="5902200"/>
            <a:ext cx="339480" cy="23400"/>
          </a:xfrm>
          <a:custGeom>
            <a:rect b="b" l="l" r="r" t="t"/>
            <a:pathLst>
              <a:path extrusionOk="0" h="103" w="1279">
                <a:moveTo>
                  <a:pt x="0" y="51"/>
                </a:moveTo>
                <a:lnTo>
                  <a:pt x="45" y="102"/>
                </a:lnTo>
                <a:lnTo>
                  <a:pt x="1278" y="102"/>
                </a:lnTo>
                <a:lnTo>
                  <a:pt x="1278" y="0"/>
                </a:lnTo>
                <a:lnTo>
                  <a:pt x="45" y="0"/>
                </a:lnTo>
                <a:lnTo>
                  <a:pt x="91" y="51"/>
                </a:lnTo>
                <a:lnTo>
                  <a:pt x="0" y="51"/>
                </a:lnTo>
                <a:lnTo>
                  <a:pt x="0" y="102"/>
                </a:lnTo>
                <a:lnTo>
                  <a:pt x="45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26" name="Google Shape;1226;p79"/>
          <p:cNvSpPr/>
          <p:nvPr/>
        </p:nvSpPr>
        <p:spPr>
          <a:xfrm>
            <a:off x="7493040" y="5591160"/>
            <a:ext cx="25200" cy="323640"/>
          </a:xfrm>
          <a:custGeom>
            <a:rect b="b" l="l" r="r" t="t"/>
            <a:pathLst>
              <a:path extrusionOk="0" h="1430" w="92">
                <a:moveTo>
                  <a:pt x="45" y="0"/>
                </a:moveTo>
                <a:lnTo>
                  <a:pt x="0" y="51"/>
                </a:lnTo>
                <a:lnTo>
                  <a:pt x="0" y="1429"/>
                </a:lnTo>
                <a:lnTo>
                  <a:pt x="91" y="1429"/>
                </a:lnTo>
                <a:lnTo>
                  <a:pt x="91" y="51"/>
                </a:lnTo>
                <a:lnTo>
                  <a:pt x="45" y="102"/>
                </a:lnTo>
                <a:lnTo>
                  <a:pt x="45" y="0"/>
                </a:lnTo>
                <a:lnTo>
                  <a:pt x="0" y="0"/>
                </a:lnTo>
                <a:lnTo>
                  <a:pt x="0" y="51"/>
                </a:lnTo>
                <a:lnTo>
                  <a:pt x="45" y="0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27" name="Google Shape;1227;p79"/>
          <p:cNvSpPr/>
          <p:nvPr/>
        </p:nvSpPr>
        <p:spPr>
          <a:xfrm>
            <a:off x="7832880" y="5810400"/>
            <a:ext cx="325080" cy="104400"/>
          </a:xfrm>
          <a:prstGeom prst="rect">
            <a:avLst/>
          </a:prstGeom>
          <a:solidFill>
            <a:srgbClr val="DC2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9"/>
          <p:cNvSpPr/>
          <p:nvPr/>
        </p:nvSpPr>
        <p:spPr>
          <a:xfrm>
            <a:off x="7819920" y="5799240"/>
            <a:ext cx="337680" cy="21960"/>
          </a:xfrm>
          <a:custGeom>
            <a:rect b="b" l="l" r="r" t="t"/>
            <a:pathLst>
              <a:path extrusionOk="0" h="103" w="1279">
                <a:moveTo>
                  <a:pt x="91" y="51"/>
                </a:moveTo>
                <a:lnTo>
                  <a:pt x="45" y="102"/>
                </a:lnTo>
                <a:lnTo>
                  <a:pt x="1278" y="102"/>
                </a:lnTo>
                <a:lnTo>
                  <a:pt x="1278" y="0"/>
                </a:lnTo>
                <a:lnTo>
                  <a:pt x="45" y="0"/>
                </a:lnTo>
                <a:lnTo>
                  <a:pt x="0" y="51"/>
                </a:lnTo>
                <a:lnTo>
                  <a:pt x="45" y="0"/>
                </a:lnTo>
                <a:lnTo>
                  <a:pt x="0" y="0"/>
                </a:lnTo>
                <a:lnTo>
                  <a:pt x="0" y="51"/>
                </a:lnTo>
                <a:lnTo>
                  <a:pt x="91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29" name="Google Shape;1229;p79"/>
          <p:cNvSpPr/>
          <p:nvPr/>
        </p:nvSpPr>
        <p:spPr>
          <a:xfrm>
            <a:off x="7819920" y="5810400"/>
            <a:ext cx="23400" cy="115560"/>
          </a:xfrm>
          <a:custGeom>
            <a:rect b="b" l="l" r="r" t="t"/>
            <a:pathLst>
              <a:path extrusionOk="0" h="511" w="92">
                <a:moveTo>
                  <a:pt x="45" y="408"/>
                </a:moveTo>
                <a:lnTo>
                  <a:pt x="91" y="459"/>
                </a:lnTo>
                <a:lnTo>
                  <a:pt x="91" y="0"/>
                </a:lnTo>
                <a:lnTo>
                  <a:pt x="0" y="0"/>
                </a:lnTo>
                <a:lnTo>
                  <a:pt x="0" y="459"/>
                </a:lnTo>
                <a:lnTo>
                  <a:pt x="45" y="510"/>
                </a:lnTo>
                <a:lnTo>
                  <a:pt x="0" y="459"/>
                </a:lnTo>
                <a:lnTo>
                  <a:pt x="0" y="510"/>
                </a:lnTo>
                <a:lnTo>
                  <a:pt x="45" y="510"/>
                </a:lnTo>
                <a:lnTo>
                  <a:pt x="45" y="408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30" name="Google Shape;1230;p79"/>
          <p:cNvSpPr/>
          <p:nvPr/>
        </p:nvSpPr>
        <p:spPr>
          <a:xfrm>
            <a:off x="7832880" y="5902200"/>
            <a:ext cx="337680" cy="23400"/>
          </a:xfrm>
          <a:custGeom>
            <a:rect b="b" l="l" r="r" t="t"/>
            <a:pathLst>
              <a:path extrusionOk="0" h="103" w="1280">
                <a:moveTo>
                  <a:pt x="1187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2"/>
                </a:lnTo>
                <a:lnTo>
                  <a:pt x="1233" y="102"/>
                </a:lnTo>
                <a:lnTo>
                  <a:pt x="1279" y="51"/>
                </a:lnTo>
                <a:lnTo>
                  <a:pt x="1233" y="102"/>
                </a:lnTo>
                <a:lnTo>
                  <a:pt x="1279" y="102"/>
                </a:lnTo>
                <a:lnTo>
                  <a:pt x="1279" y="51"/>
                </a:lnTo>
                <a:lnTo>
                  <a:pt x="1187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31" name="Google Shape;1231;p79"/>
          <p:cNvSpPr/>
          <p:nvPr/>
        </p:nvSpPr>
        <p:spPr>
          <a:xfrm>
            <a:off x="8145360" y="5799240"/>
            <a:ext cx="25200" cy="115560"/>
          </a:xfrm>
          <a:custGeom>
            <a:rect b="b" l="l" r="r" t="t"/>
            <a:pathLst>
              <a:path extrusionOk="0" h="511" w="93">
                <a:moveTo>
                  <a:pt x="46" y="102"/>
                </a:moveTo>
                <a:lnTo>
                  <a:pt x="0" y="51"/>
                </a:lnTo>
                <a:lnTo>
                  <a:pt x="0" y="510"/>
                </a:lnTo>
                <a:lnTo>
                  <a:pt x="92" y="510"/>
                </a:lnTo>
                <a:lnTo>
                  <a:pt x="92" y="51"/>
                </a:lnTo>
                <a:lnTo>
                  <a:pt x="46" y="0"/>
                </a:lnTo>
                <a:lnTo>
                  <a:pt x="92" y="51"/>
                </a:lnTo>
                <a:lnTo>
                  <a:pt x="92" y="0"/>
                </a:lnTo>
                <a:lnTo>
                  <a:pt x="46" y="0"/>
                </a:lnTo>
                <a:lnTo>
                  <a:pt x="46" y="102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32" name="Google Shape;1232;p79"/>
          <p:cNvSpPr/>
          <p:nvPr/>
        </p:nvSpPr>
        <p:spPr>
          <a:xfrm>
            <a:off x="8158320" y="5707080"/>
            <a:ext cx="325080" cy="207720"/>
          </a:xfrm>
          <a:prstGeom prst="rect">
            <a:avLst/>
          </a:prstGeom>
          <a:solidFill>
            <a:srgbClr val="DC2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9"/>
          <p:cNvSpPr/>
          <p:nvPr/>
        </p:nvSpPr>
        <p:spPr>
          <a:xfrm>
            <a:off x="8158320" y="5694480"/>
            <a:ext cx="337680" cy="23400"/>
          </a:xfrm>
          <a:custGeom>
            <a:rect b="b" l="l" r="r" t="t"/>
            <a:pathLst>
              <a:path extrusionOk="0" h="102" w="1279">
                <a:moveTo>
                  <a:pt x="1278" y="51"/>
                </a:moveTo>
                <a:lnTo>
                  <a:pt x="1233" y="0"/>
                </a:lnTo>
                <a:lnTo>
                  <a:pt x="0" y="0"/>
                </a:lnTo>
                <a:lnTo>
                  <a:pt x="0" y="101"/>
                </a:lnTo>
                <a:lnTo>
                  <a:pt x="1233" y="101"/>
                </a:lnTo>
                <a:lnTo>
                  <a:pt x="1186" y="51"/>
                </a:lnTo>
                <a:lnTo>
                  <a:pt x="1278" y="51"/>
                </a:lnTo>
                <a:lnTo>
                  <a:pt x="1278" y="0"/>
                </a:lnTo>
                <a:lnTo>
                  <a:pt x="1233" y="0"/>
                </a:lnTo>
                <a:lnTo>
                  <a:pt x="1278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34" name="Google Shape;1234;p79"/>
          <p:cNvSpPr/>
          <p:nvPr/>
        </p:nvSpPr>
        <p:spPr>
          <a:xfrm>
            <a:off x="8472600" y="5707080"/>
            <a:ext cx="23400" cy="218880"/>
          </a:xfrm>
          <a:custGeom>
            <a:rect b="b" l="l" r="r" t="t"/>
            <a:pathLst>
              <a:path extrusionOk="0" h="970" w="93">
                <a:moveTo>
                  <a:pt x="47" y="969"/>
                </a:moveTo>
                <a:lnTo>
                  <a:pt x="92" y="918"/>
                </a:lnTo>
                <a:lnTo>
                  <a:pt x="92" y="0"/>
                </a:lnTo>
                <a:lnTo>
                  <a:pt x="0" y="0"/>
                </a:lnTo>
                <a:lnTo>
                  <a:pt x="0" y="918"/>
                </a:lnTo>
                <a:lnTo>
                  <a:pt x="47" y="867"/>
                </a:lnTo>
                <a:lnTo>
                  <a:pt x="47" y="969"/>
                </a:lnTo>
                <a:lnTo>
                  <a:pt x="92" y="969"/>
                </a:lnTo>
                <a:lnTo>
                  <a:pt x="92" y="918"/>
                </a:lnTo>
                <a:lnTo>
                  <a:pt x="47" y="969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35" name="Google Shape;1235;p79"/>
          <p:cNvSpPr/>
          <p:nvPr/>
        </p:nvSpPr>
        <p:spPr>
          <a:xfrm>
            <a:off x="8145360" y="5902200"/>
            <a:ext cx="337680" cy="23400"/>
          </a:xfrm>
          <a:custGeom>
            <a:rect b="b" l="l" r="r" t="t"/>
            <a:pathLst>
              <a:path extrusionOk="0" h="103" w="1280">
                <a:moveTo>
                  <a:pt x="0" y="51"/>
                </a:moveTo>
                <a:lnTo>
                  <a:pt x="46" y="102"/>
                </a:lnTo>
                <a:lnTo>
                  <a:pt x="1279" y="102"/>
                </a:lnTo>
                <a:lnTo>
                  <a:pt x="1279" y="0"/>
                </a:lnTo>
                <a:lnTo>
                  <a:pt x="46" y="0"/>
                </a:lnTo>
                <a:lnTo>
                  <a:pt x="92" y="51"/>
                </a:lnTo>
                <a:lnTo>
                  <a:pt x="0" y="51"/>
                </a:lnTo>
                <a:lnTo>
                  <a:pt x="0" y="102"/>
                </a:lnTo>
                <a:lnTo>
                  <a:pt x="46" y="102"/>
                </a:lnTo>
                <a:lnTo>
                  <a:pt x="0" y="51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36" name="Google Shape;1236;p79"/>
          <p:cNvSpPr/>
          <p:nvPr/>
        </p:nvSpPr>
        <p:spPr>
          <a:xfrm>
            <a:off x="8145360" y="5694480"/>
            <a:ext cx="25200" cy="220320"/>
          </a:xfrm>
          <a:custGeom>
            <a:rect b="b" l="l" r="r" t="t"/>
            <a:pathLst>
              <a:path extrusionOk="0" h="970" w="93">
                <a:moveTo>
                  <a:pt x="46" y="0"/>
                </a:moveTo>
                <a:lnTo>
                  <a:pt x="0" y="51"/>
                </a:lnTo>
                <a:lnTo>
                  <a:pt x="0" y="969"/>
                </a:lnTo>
                <a:lnTo>
                  <a:pt x="92" y="969"/>
                </a:lnTo>
                <a:lnTo>
                  <a:pt x="92" y="51"/>
                </a:lnTo>
                <a:lnTo>
                  <a:pt x="46" y="101"/>
                </a:lnTo>
                <a:lnTo>
                  <a:pt x="46" y="0"/>
                </a:lnTo>
                <a:lnTo>
                  <a:pt x="0" y="0"/>
                </a:lnTo>
                <a:lnTo>
                  <a:pt x="0" y="51"/>
                </a:lnTo>
                <a:lnTo>
                  <a:pt x="46" y="0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37" name="Google Shape;1237;p79"/>
          <p:cNvSpPr/>
          <p:nvPr/>
        </p:nvSpPr>
        <p:spPr>
          <a:xfrm>
            <a:off x="6074280" y="6008760"/>
            <a:ext cx="176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79"/>
          <p:cNvSpPr/>
          <p:nvPr/>
        </p:nvSpPr>
        <p:spPr>
          <a:xfrm>
            <a:off x="8365320" y="5975280"/>
            <a:ext cx="176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79"/>
          <p:cNvSpPr/>
          <p:nvPr/>
        </p:nvSpPr>
        <p:spPr>
          <a:xfrm>
            <a:off x="8539200" y="5946840"/>
            <a:ext cx="15336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79"/>
          <p:cNvSpPr/>
          <p:nvPr/>
        </p:nvSpPr>
        <p:spPr>
          <a:xfrm>
            <a:off x="6608880" y="5991120"/>
            <a:ext cx="124920" cy="109080"/>
          </a:xfrm>
          <a:custGeom>
            <a:rect b="b" l="l" r="r" t="t"/>
            <a:pathLst>
              <a:path extrusionOk="0" h="486" w="478">
                <a:moveTo>
                  <a:pt x="477" y="485"/>
                </a:moveTo>
                <a:lnTo>
                  <a:pt x="239" y="0"/>
                </a:lnTo>
                <a:lnTo>
                  <a:pt x="0" y="485"/>
                </a:lnTo>
                <a:lnTo>
                  <a:pt x="477" y="485"/>
                </a:lnTo>
                <a:lnTo>
                  <a:pt x="239" y="0"/>
                </a:lnTo>
                <a:lnTo>
                  <a:pt x="477" y="485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41" name="Google Shape;1241;p79"/>
          <p:cNvSpPr/>
          <p:nvPr/>
        </p:nvSpPr>
        <p:spPr>
          <a:xfrm>
            <a:off x="6659640" y="6091200"/>
            <a:ext cx="23400" cy="175680"/>
          </a:xfrm>
          <a:custGeom>
            <a:rect b="b" l="l" r="r" t="t"/>
            <a:pathLst>
              <a:path extrusionOk="0" h="776" w="93">
                <a:moveTo>
                  <a:pt x="47" y="775"/>
                </a:moveTo>
                <a:lnTo>
                  <a:pt x="92" y="775"/>
                </a:lnTo>
                <a:lnTo>
                  <a:pt x="92" y="0"/>
                </a:lnTo>
                <a:lnTo>
                  <a:pt x="0" y="0"/>
                </a:lnTo>
                <a:lnTo>
                  <a:pt x="0" y="775"/>
                </a:lnTo>
                <a:lnTo>
                  <a:pt x="47" y="775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42" name="Google Shape;1242;p79"/>
          <p:cNvSpPr/>
          <p:nvPr/>
        </p:nvSpPr>
        <p:spPr>
          <a:xfrm rot="-3389400">
            <a:off x="3437280" y="3626640"/>
            <a:ext cx="2625480" cy="42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9"/>
          <p:cNvSpPr/>
          <p:nvPr/>
        </p:nvSpPr>
        <p:spPr>
          <a:xfrm rot="-3389400">
            <a:off x="2773440" y="4105080"/>
            <a:ext cx="2282400" cy="2263320"/>
          </a:xfrm>
          <a:custGeom>
            <a:rect b="b" l="l" r="r" t="t"/>
            <a:pathLst>
              <a:path extrusionOk="0" h="9642" w="8630">
                <a:moveTo>
                  <a:pt x="4314" y="0"/>
                </a:moveTo>
                <a:lnTo>
                  <a:pt x="4536" y="7"/>
                </a:lnTo>
                <a:lnTo>
                  <a:pt x="4754" y="25"/>
                </a:lnTo>
                <a:lnTo>
                  <a:pt x="4970" y="55"/>
                </a:lnTo>
                <a:lnTo>
                  <a:pt x="5182" y="98"/>
                </a:lnTo>
                <a:lnTo>
                  <a:pt x="5390" y="153"/>
                </a:lnTo>
                <a:lnTo>
                  <a:pt x="5594" y="217"/>
                </a:lnTo>
                <a:lnTo>
                  <a:pt x="5795" y="293"/>
                </a:lnTo>
                <a:lnTo>
                  <a:pt x="5991" y="380"/>
                </a:lnTo>
                <a:lnTo>
                  <a:pt x="6181" y="477"/>
                </a:lnTo>
                <a:lnTo>
                  <a:pt x="6368" y="583"/>
                </a:lnTo>
                <a:lnTo>
                  <a:pt x="6549" y="700"/>
                </a:lnTo>
                <a:lnTo>
                  <a:pt x="6724" y="825"/>
                </a:lnTo>
                <a:lnTo>
                  <a:pt x="6893" y="960"/>
                </a:lnTo>
                <a:lnTo>
                  <a:pt x="7056" y="1104"/>
                </a:lnTo>
                <a:lnTo>
                  <a:pt x="7213" y="1255"/>
                </a:lnTo>
                <a:lnTo>
                  <a:pt x="7363" y="1415"/>
                </a:lnTo>
                <a:lnTo>
                  <a:pt x="7505" y="1582"/>
                </a:lnTo>
                <a:lnTo>
                  <a:pt x="7641" y="1757"/>
                </a:lnTo>
                <a:lnTo>
                  <a:pt x="7769" y="1939"/>
                </a:lnTo>
                <a:lnTo>
                  <a:pt x="7890" y="2128"/>
                </a:lnTo>
                <a:lnTo>
                  <a:pt x="8002" y="2324"/>
                </a:lnTo>
                <a:lnTo>
                  <a:pt x="8106" y="2526"/>
                </a:lnTo>
                <a:lnTo>
                  <a:pt x="8202" y="2733"/>
                </a:lnTo>
                <a:lnTo>
                  <a:pt x="8289" y="2947"/>
                </a:lnTo>
                <a:lnTo>
                  <a:pt x="8366" y="3167"/>
                </a:lnTo>
                <a:lnTo>
                  <a:pt x="8433" y="3389"/>
                </a:lnTo>
                <a:lnTo>
                  <a:pt x="8492" y="3618"/>
                </a:lnTo>
                <a:lnTo>
                  <a:pt x="8541" y="3851"/>
                </a:lnTo>
                <a:lnTo>
                  <a:pt x="8578" y="4088"/>
                </a:lnTo>
                <a:lnTo>
                  <a:pt x="8606" y="4329"/>
                </a:lnTo>
                <a:lnTo>
                  <a:pt x="8623" y="4573"/>
                </a:lnTo>
                <a:lnTo>
                  <a:pt x="8629" y="4820"/>
                </a:lnTo>
                <a:lnTo>
                  <a:pt x="8623" y="5068"/>
                </a:lnTo>
                <a:lnTo>
                  <a:pt x="8606" y="5312"/>
                </a:lnTo>
                <a:lnTo>
                  <a:pt x="8578" y="5553"/>
                </a:lnTo>
                <a:lnTo>
                  <a:pt x="8541" y="5790"/>
                </a:lnTo>
                <a:lnTo>
                  <a:pt x="8492" y="6023"/>
                </a:lnTo>
                <a:lnTo>
                  <a:pt x="8433" y="6252"/>
                </a:lnTo>
                <a:lnTo>
                  <a:pt x="8366" y="6475"/>
                </a:lnTo>
                <a:lnTo>
                  <a:pt x="8289" y="6694"/>
                </a:lnTo>
                <a:lnTo>
                  <a:pt x="8202" y="6908"/>
                </a:lnTo>
                <a:lnTo>
                  <a:pt x="8106" y="7115"/>
                </a:lnTo>
                <a:lnTo>
                  <a:pt x="8002" y="7317"/>
                </a:lnTo>
                <a:lnTo>
                  <a:pt x="7890" y="7513"/>
                </a:lnTo>
                <a:lnTo>
                  <a:pt x="7769" y="7702"/>
                </a:lnTo>
                <a:lnTo>
                  <a:pt x="7641" y="7884"/>
                </a:lnTo>
                <a:lnTo>
                  <a:pt x="7505" y="8059"/>
                </a:lnTo>
                <a:lnTo>
                  <a:pt x="7363" y="8226"/>
                </a:lnTo>
                <a:lnTo>
                  <a:pt x="7213" y="8386"/>
                </a:lnTo>
                <a:lnTo>
                  <a:pt x="7056" y="8537"/>
                </a:lnTo>
                <a:lnTo>
                  <a:pt x="6893" y="8681"/>
                </a:lnTo>
                <a:lnTo>
                  <a:pt x="6724" y="8816"/>
                </a:lnTo>
                <a:lnTo>
                  <a:pt x="6549" y="8941"/>
                </a:lnTo>
                <a:lnTo>
                  <a:pt x="6368" y="9058"/>
                </a:lnTo>
                <a:lnTo>
                  <a:pt x="6181" y="9164"/>
                </a:lnTo>
                <a:lnTo>
                  <a:pt x="5991" y="9261"/>
                </a:lnTo>
                <a:lnTo>
                  <a:pt x="5795" y="9348"/>
                </a:lnTo>
                <a:lnTo>
                  <a:pt x="5594" y="9424"/>
                </a:lnTo>
                <a:lnTo>
                  <a:pt x="5390" y="9488"/>
                </a:lnTo>
                <a:lnTo>
                  <a:pt x="5182" y="9543"/>
                </a:lnTo>
                <a:lnTo>
                  <a:pt x="4970" y="9586"/>
                </a:lnTo>
                <a:lnTo>
                  <a:pt x="4754" y="9616"/>
                </a:lnTo>
                <a:lnTo>
                  <a:pt x="4536" y="9634"/>
                </a:lnTo>
                <a:lnTo>
                  <a:pt x="4314" y="9641"/>
                </a:lnTo>
                <a:lnTo>
                  <a:pt x="4093" y="9634"/>
                </a:lnTo>
                <a:lnTo>
                  <a:pt x="3875" y="9616"/>
                </a:lnTo>
                <a:lnTo>
                  <a:pt x="3659" y="9586"/>
                </a:lnTo>
                <a:lnTo>
                  <a:pt x="3447" y="9543"/>
                </a:lnTo>
                <a:lnTo>
                  <a:pt x="3238" y="9488"/>
                </a:lnTo>
                <a:lnTo>
                  <a:pt x="3034" y="9424"/>
                </a:lnTo>
                <a:lnTo>
                  <a:pt x="2833" y="9348"/>
                </a:lnTo>
                <a:lnTo>
                  <a:pt x="2638" y="9261"/>
                </a:lnTo>
                <a:lnTo>
                  <a:pt x="2447" y="9164"/>
                </a:lnTo>
                <a:lnTo>
                  <a:pt x="2260" y="9058"/>
                </a:lnTo>
                <a:lnTo>
                  <a:pt x="2080" y="8941"/>
                </a:lnTo>
                <a:lnTo>
                  <a:pt x="1905" y="8816"/>
                </a:lnTo>
                <a:lnTo>
                  <a:pt x="1736" y="8681"/>
                </a:lnTo>
                <a:lnTo>
                  <a:pt x="1573" y="8537"/>
                </a:lnTo>
                <a:lnTo>
                  <a:pt x="1416" y="8386"/>
                </a:lnTo>
                <a:lnTo>
                  <a:pt x="1266" y="8226"/>
                </a:lnTo>
                <a:lnTo>
                  <a:pt x="1124" y="8059"/>
                </a:lnTo>
                <a:lnTo>
                  <a:pt x="987" y="7884"/>
                </a:lnTo>
                <a:lnTo>
                  <a:pt x="860" y="7702"/>
                </a:lnTo>
                <a:lnTo>
                  <a:pt x="739" y="7513"/>
                </a:lnTo>
                <a:lnTo>
                  <a:pt x="627" y="7317"/>
                </a:lnTo>
                <a:lnTo>
                  <a:pt x="523" y="7115"/>
                </a:lnTo>
                <a:lnTo>
                  <a:pt x="426" y="6908"/>
                </a:lnTo>
                <a:lnTo>
                  <a:pt x="340" y="6694"/>
                </a:lnTo>
                <a:lnTo>
                  <a:pt x="262" y="6475"/>
                </a:lnTo>
                <a:lnTo>
                  <a:pt x="195" y="6252"/>
                </a:lnTo>
                <a:lnTo>
                  <a:pt x="137" y="6023"/>
                </a:lnTo>
                <a:lnTo>
                  <a:pt x="88" y="5790"/>
                </a:lnTo>
                <a:lnTo>
                  <a:pt x="50" y="5553"/>
                </a:lnTo>
                <a:lnTo>
                  <a:pt x="23" y="5312"/>
                </a:lnTo>
                <a:lnTo>
                  <a:pt x="6" y="5068"/>
                </a:lnTo>
                <a:lnTo>
                  <a:pt x="0" y="4820"/>
                </a:lnTo>
                <a:lnTo>
                  <a:pt x="6" y="4573"/>
                </a:lnTo>
                <a:lnTo>
                  <a:pt x="23" y="4329"/>
                </a:lnTo>
                <a:lnTo>
                  <a:pt x="50" y="4088"/>
                </a:lnTo>
                <a:lnTo>
                  <a:pt x="88" y="3851"/>
                </a:lnTo>
                <a:lnTo>
                  <a:pt x="137" y="3618"/>
                </a:lnTo>
                <a:lnTo>
                  <a:pt x="195" y="3389"/>
                </a:lnTo>
                <a:lnTo>
                  <a:pt x="262" y="3167"/>
                </a:lnTo>
                <a:lnTo>
                  <a:pt x="340" y="2947"/>
                </a:lnTo>
                <a:lnTo>
                  <a:pt x="426" y="2733"/>
                </a:lnTo>
                <a:lnTo>
                  <a:pt x="523" y="2526"/>
                </a:lnTo>
                <a:lnTo>
                  <a:pt x="627" y="2324"/>
                </a:lnTo>
                <a:lnTo>
                  <a:pt x="739" y="2128"/>
                </a:lnTo>
                <a:lnTo>
                  <a:pt x="860" y="1939"/>
                </a:lnTo>
                <a:lnTo>
                  <a:pt x="987" y="1757"/>
                </a:lnTo>
                <a:lnTo>
                  <a:pt x="1124" y="1582"/>
                </a:lnTo>
                <a:lnTo>
                  <a:pt x="1266" y="1415"/>
                </a:lnTo>
                <a:lnTo>
                  <a:pt x="1416" y="1255"/>
                </a:lnTo>
                <a:lnTo>
                  <a:pt x="1573" y="1104"/>
                </a:lnTo>
                <a:lnTo>
                  <a:pt x="1736" y="960"/>
                </a:lnTo>
                <a:lnTo>
                  <a:pt x="1905" y="825"/>
                </a:lnTo>
                <a:lnTo>
                  <a:pt x="2080" y="700"/>
                </a:lnTo>
                <a:lnTo>
                  <a:pt x="2260" y="583"/>
                </a:lnTo>
                <a:lnTo>
                  <a:pt x="2447" y="477"/>
                </a:lnTo>
                <a:lnTo>
                  <a:pt x="2638" y="380"/>
                </a:lnTo>
                <a:lnTo>
                  <a:pt x="2833" y="293"/>
                </a:lnTo>
                <a:lnTo>
                  <a:pt x="3034" y="217"/>
                </a:lnTo>
                <a:lnTo>
                  <a:pt x="3238" y="153"/>
                </a:lnTo>
                <a:lnTo>
                  <a:pt x="3447" y="98"/>
                </a:lnTo>
                <a:lnTo>
                  <a:pt x="3659" y="55"/>
                </a:lnTo>
                <a:lnTo>
                  <a:pt x="3875" y="25"/>
                </a:lnTo>
                <a:lnTo>
                  <a:pt x="4093" y="7"/>
                </a:lnTo>
                <a:lnTo>
                  <a:pt x="4314" y="0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44" name="Google Shape;1244;p79"/>
          <p:cNvSpPr/>
          <p:nvPr/>
        </p:nvSpPr>
        <p:spPr>
          <a:xfrm rot="-3389400">
            <a:off x="3179520" y="3868200"/>
            <a:ext cx="1153800" cy="1143000"/>
          </a:xfrm>
          <a:custGeom>
            <a:rect b="b" l="l" r="r" t="t"/>
            <a:pathLst>
              <a:path extrusionOk="0" h="4872" w="4361">
                <a:moveTo>
                  <a:pt x="4360" y="4871"/>
                </a:moveTo>
                <a:lnTo>
                  <a:pt x="4360" y="4871"/>
                </a:lnTo>
                <a:lnTo>
                  <a:pt x="4359" y="4809"/>
                </a:lnTo>
                <a:lnTo>
                  <a:pt x="4358" y="4747"/>
                </a:lnTo>
                <a:lnTo>
                  <a:pt x="4356" y="4684"/>
                </a:lnTo>
                <a:lnTo>
                  <a:pt x="4354" y="4621"/>
                </a:lnTo>
                <a:lnTo>
                  <a:pt x="4351" y="4560"/>
                </a:lnTo>
                <a:lnTo>
                  <a:pt x="4347" y="4498"/>
                </a:lnTo>
                <a:lnTo>
                  <a:pt x="4343" y="4437"/>
                </a:lnTo>
                <a:lnTo>
                  <a:pt x="4337" y="4374"/>
                </a:lnTo>
                <a:lnTo>
                  <a:pt x="4332" y="4313"/>
                </a:lnTo>
                <a:lnTo>
                  <a:pt x="4325" y="4252"/>
                </a:lnTo>
                <a:lnTo>
                  <a:pt x="4318" y="4192"/>
                </a:lnTo>
                <a:lnTo>
                  <a:pt x="4310" y="4131"/>
                </a:lnTo>
                <a:lnTo>
                  <a:pt x="4301" y="4071"/>
                </a:lnTo>
                <a:lnTo>
                  <a:pt x="4291" y="4011"/>
                </a:lnTo>
                <a:lnTo>
                  <a:pt x="4281" y="3951"/>
                </a:lnTo>
                <a:lnTo>
                  <a:pt x="4271" y="3892"/>
                </a:lnTo>
                <a:lnTo>
                  <a:pt x="4260" y="3833"/>
                </a:lnTo>
                <a:lnTo>
                  <a:pt x="4248" y="3774"/>
                </a:lnTo>
                <a:lnTo>
                  <a:pt x="4236" y="3715"/>
                </a:lnTo>
                <a:lnTo>
                  <a:pt x="4223" y="3656"/>
                </a:lnTo>
                <a:lnTo>
                  <a:pt x="4208" y="3599"/>
                </a:lnTo>
                <a:lnTo>
                  <a:pt x="4194" y="3541"/>
                </a:lnTo>
                <a:lnTo>
                  <a:pt x="4179" y="3483"/>
                </a:lnTo>
                <a:lnTo>
                  <a:pt x="4163" y="3426"/>
                </a:lnTo>
                <a:lnTo>
                  <a:pt x="4147" y="3369"/>
                </a:lnTo>
                <a:lnTo>
                  <a:pt x="4131" y="3311"/>
                </a:lnTo>
                <a:lnTo>
                  <a:pt x="4112" y="3256"/>
                </a:lnTo>
                <a:lnTo>
                  <a:pt x="4095" y="3199"/>
                </a:lnTo>
                <a:lnTo>
                  <a:pt x="4076" y="3144"/>
                </a:lnTo>
                <a:lnTo>
                  <a:pt x="4057" y="3089"/>
                </a:lnTo>
                <a:lnTo>
                  <a:pt x="4036" y="3033"/>
                </a:lnTo>
                <a:lnTo>
                  <a:pt x="4016" y="2979"/>
                </a:lnTo>
                <a:lnTo>
                  <a:pt x="3995" y="2923"/>
                </a:lnTo>
                <a:lnTo>
                  <a:pt x="3974" y="2870"/>
                </a:lnTo>
                <a:lnTo>
                  <a:pt x="3951" y="2816"/>
                </a:lnTo>
                <a:lnTo>
                  <a:pt x="3929" y="2763"/>
                </a:lnTo>
                <a:lnTo>
                  <a:pt x="3906" y="2710"/>
                </a:lnTo>
                <a:lnTo>
                  <a:pt x="3882" y="2657"/>
                </a:lnTo>
                <a:lnTo>
                  <a:pt x="3857" y="2605"/>
                </a:lnTo>
                <a:lnTo>
                  <a:pt x="3832" y="2553"/>
                </a:lnTo>
                <a:lnTo>
                  <a:pt x="3807" y="2502"/>
                </a:lnTo>
                <a:lnTo>
                  <a:pt x="3780" y="2450"/>
                </a:lnTo>
                <a:lnTo>
                  <a:pt x="3754" y="2399"/>
                </a:lnTo>
                <a:lnTo>
                  <a:pt x="3727" y="2349"/>
                </a:lnTo>
                <a:lnTo>
                  <a:pt x="3699" y="2299"/>
                </a:lnTo>
                <a:lnTo>
                  <a:pt x="3671" y="2249"/>
                </a:lnTo>
                <a:lnTo>
                  <a:pt x="3643" y="2200"/>
                </a:lnTo>
                <a:lnTo>
                  <a:pt x="3613" y="2151"/>
                </a:lnTo>
                <a:lnTo>
                  <a:pt x="3584" y="2102"/>
                </a:lnTo>
                <a:lnTo>
                  <a:pt x="3554" y="2055"/>
                </a:lnTo>
                <a:lnTo>
                  <a:pt x="3523" y="2007"/>
                </a:lnTo>
                <a:lnTo>
                  <a:pt x="3492" y="1960"/>
                </a:lnTo>
                <a:lnTo>
                  <a:pt x="3461" y="1914"/>
                </a:lnTo>
                <a:lnTo>
                  <a:pt x="3428" y="1867"/>
                </a:lnTo>
                <a:lnTo>
                  <a:pt x="3396" y="1821"/>
                </a:lnTo>
                <a:lnTo>
                  <a:pt x="3362" y="1776"/>
                </a:lnTo>
                <a:lnTo>
                  <a:pt x="3329" y="1731"/>
                </a:lnTo>
                <a:lnTo>
                  <a:pt x="3295" y="1686"/>
                </a:lnTo>
                <a:lnTo>
                  <a:pt x="3260" y="1642"/>
                </a:lnTo>
                <a:lnTo>
                  <a:pt x="3225" y="1599"/>
                </a:lnTo>
                <a:lnTo>
                  <a:pt x="3189" y="1556"/>
                </a:lnTo>
                <a:lnTo>
                  <a:pt x="3154" y="1513"/>
                </a:lnTo>
                <a:lnTo>
                  <a:pt x="3117" y="1471"/>
                </a:lnTo>
                <a:lnTo>
                  <a:pt x="3081" y="1430"/>
                </a:lnTo>
                <a:lnTo>
                  <a:pt x="3044" y="1389"/>
                </a:lnTo>
                <a:lnTo>
                  <a:pt x="3006" y="1348"/>
                </a:lnTo>
                <a:lnTo>
                  <a:pt x="2968" y="1307"/>
                </a:lnTo>
                <a:lnTo>
                  <a:pt x="2929" y="1268"/>
                </a:lnTo>
                <a:lnTo>
                  <a:pt x="2890" y="1229"/>
                </a:lnTo>
                <a:lnTo>
                  <a:pt x="2851" y="1191"/>
                </a:lnTo>
                <a:lnTo>
                  <a:pt x="2811" y="1152"/>
                </a:lnTo>
                <a:lnTo>
                  <a:pt x="2771" y="1115"/>
                </a:lnTo>
                <a:lnTo>
                  <a:pt x="2730" y="1078"/>
                </a:lnTo>
                <a:lnTo>
                  <a:pt x="2689" y="1042"/>
                </a:lnTo>
                <a:lnTo>
                  <a:pt x="2648" y="1005"/>
                </a:lnTo>
                <a:lnTo>
                  <a:pt x="2606" y="970"/>
                </a:lnTo>
                <a:lnTo>
                  <a:pt x="2564" y="935"/>
                </a:lnTo>
                <a:lnTo>
                  <a:pt x="2521" y="901"/>
                </a:lnTo>
                <a:lnTo>
                  <a:pt x="2479" y="867"/>
                </a:lnTo>
                <a:lnTo>
                  <a:pt x="2435" y="834"/>
                </a:lnTo>
                <a:lnTo>
                  <a:pt x="2392" y="802"/>
                </a:lnTo>
                <a:lnTo>
                  <a:pt x="2347" y="769"/>
                </a:lnTo>
                <a:lnTo>
                  <a:pt x="2303" y="737"/>
                </a:lnTo>
                <a:lnTo>
                  <a:pt x="2258" y="707"/>
                </a:lnTo>
                <a:lnTo>
                  <a:pt x="2213" y="676"/>
                </a:lnTo>
                <a:lnTo>
                  <a:pt x="2167" y="647"/>
                </a:lnTo>
                <a:lnTo>
                  <a:pt x="2121" y="619"/>
                </a:lnTo>
                <a:lnTo>
                  <a:pt x="2076" y="589"/>
                </a:lnTo>
                <a:lnTo>
                  <a:pt x="2029" y="562"/>
                </a:lnTo>
                <a:lnTo>
                  <a:pt x="1982" y="535"/>
                </a:lnTo>
                <a:lnTo>
                  <a:pt x="1935" y="508"/>
                </a:lnTo>
                <a:lnTo>
                  <a:pt x="1888" y="482"/>
                </a:lnTo>
                <a:lnTo>
                  <a:pt x="1840" y="457"/>
                </a:lnTo>
                <a:lnTo>
                  <a:pt x="1791" y="432"/>
                </a:lnTo>
                <a:lnTo>
                  <a:pt x="1743" y="407"/>
                </a:lnTo>
                <a:lnTo>
                  <a:pt x="1694" y="385"/>
                </a:lnTo>
                <a:lnTo>
                  <a:pt x="1646" y="361"/>
                </a:lnTo>
                <a:lnTo>
                  <a:pt x="1596" y="339"/>
                </a:lnTo>
                <a:lnTo>
                  <a:pt x="1547" y="318"/>
                </a:lnTo>
                <a:lnTo>
                  <a:pt x="1497" y="296"/>
                </a:lnTo>
                <a:lnTo>
                  <a:pt x="1446" y="276"/>
                </a:lnTo>
                <a:lnTo>
                  <a:pt x="1396" y="257"/>
                </a:lnTo>
                <a:lnTo>
                  <a:pt x="1345" y="237"/>
                </a:lnTo>
                <a:lnTo>
                  <a:pt x="1295" y="219"/>
                </a:lnTo>
                <a:lnTo>
                  <a:pt x="1243" y="202"/>
                </a:lnTo>
                <a:lnTo>
                  <a:pt x="1191" y="185"/>
                </a:lnTo>
                <a:lnTo>
                  <a:pt x="1140" y="170"/>
                </a:lnTo>
                <a:lnTo>
                  <a:pt x="1088" y="154"/>
                </a:lnTo>
                <a:lnTo>
                  <a:pt x="1035" y="139"/>
                </a:lnTo>
                <a:lnTo>
                  <a:pt x="983" y="126"/>
                </a:lnTo>
                <a:lnTo>
                  <a:pt x="930" y="112"/>
                </a:lnTo>
                <a:lnTo>
                  <a:pt x="877" y="100"/>
                </a:lnTo>
                <a:lnTo>
                  <a:pt x="824" y="87"/>
                </a:lnTo>
                <a:lnTo>
                  <a:pt x="770" y="77"/>
                </a:lnTo>
                <a:lnTo>
                  <a:pt x="717" y="66"/>
                </a:lnTo>
                <a:lnTo>
                  <a:pt x="663" y="57"/>
                </a:lnTo>
                <a:lnTo>
                  <a:pt x="608" y="47"/>
                </a:lnTo>
                <a:lnTo>
                  <a:pt x="555" y="40"/>
                </a:lnTo>
                <a:lnTo>
                  <a:pt x="500" y="32"/>
                </a:lnTo>
                <a:lnTo>
                  <a:pt x="444" y="25"/>
                </a:lnTo>
                <a:lnTo>
                  <a:pt x="390" y="19"/>
                </a:lnTo>
                <a:lnTo>
                  <a:pt x="335" y="15"/>
                </a:lnTo>
                <a:lnTo>
                  <a:pt x="279" y="10"/>
                </a:lnTo>
                <a:lnTo>
                  <a:pt x="224" y="7"/>
                </a:lnTo>
                <a:lnTo>
                  <a:pt x="168" y="3"/>
                </a:lnTo>
                <a:lnTo>
                  <a:pt x="112" y="2"/>
                </a:lnTo>
                <a:lnTo>
                  <a:pt x="57" y="0"/>
                </a:lnTo>
                <a:lnTo>
                  <a:pt x="0" y="0"/>
                </a:lnTo>
                <a:lnTo>
                  <a:pt x="0" y="102"/>
                </a:lnTo>
                <a:lnTo>
                  <a:pt x="56" y="103"/>
                </a:lnTo>
                <a:lnTo>
                  <a:pt x="110" y="103"/>
                </a:lnTo>
                <a:lnTo>
                  <a:pt x="165" y="105"/>
                </a:lnTo>
                <a:lnTo>
                  <a:pt x="220" y="109"/>
                </a:lnTo>
                <a:lnTo>
                  <a:pt x="274" y="112"/>
                </a:lnTo>
                <a:lnTo>
                  <a:pt x="328" y="116"/>
                </a:lnTo>
                <a:lnTo>
                  <a:pt x="382" y="121"/>
                </a:lnTo>
                <a:lnTo>
                  <a:pt x="436" y="127"/>
                </a:lnTo>
                <a:lnTo>
                  <a:pt x="489" y="133"/>
                </a:lnTo>
                <a:lnTo>
                  <a:pt x="543" y="140"/>
                </a:lnTo>
                <a:lnTo>
                  <a:pt x="596" y="148"/>
                </a:lnTo>
                <a:lnTo>
                  <a:pt x="649" y="157"/>
                </a:lnTo>
                <a:lnTo>
                  <a:pt x="701" y="166"/>
                </a:lnTo>
                <a:lnTo>
                  <a:pt x="754" y="176"/>
                </a:lnTo>
                <a:lnTo>
                  <a:pt x="807" y="188"/>
                </a:lnTo>
                <a:lnTo>
                  <a:pt x="859" y="199"/>
                </a:lnTo>
                <a:lnTo>
                  <a:pt x="911" y="211"/>
                </a:lnTo>
                <a:lnTo>
                  <a:pt x="963" y="224"/>
                </a:lnTo>
                <a:lnTo>
                  <a:pt x="1014" y="239"/>
                </a:lnTo>
                <a:lnTo>
                  <a:pt x="1065" y="252"/>
                </a:lnTo>
                <a:lnTo>
                  <a:pt x="1115" y="268"/>
                </a:lnTo>
                <a:lnTo>
                  <a:pt x="1167" y="284"/>
                </a:lnTo>
                <a:lnTo>
                  <a:pt x="1217" y="300"/>
                </a:lnTo>
                <a:lnTo>
                  <a:pt x="1267" y="317"/>
                </a:lnTo>
                <a:lnTo>
                  <a:pt x="1317" y="335"/>
                </a:lnTo>
                <a:lnTo>
                  <a:pt x="1366" y="353"/>
                </a:lnTo>
                <a:lnTo>
                  <a:pt x="1416" y="372"/>
                </a:lnTo>
                <a:lnTo>
                  <a:pt x="1466" y="392"/>
                </a:lnTo>
                <a:lnTo>
                  <a:pt x="1514" y="413"/>
                </a:lnTo>
                <a:lnTo>
                  <a:pt x="1563" y="434"/>
                </a:lnTo>
                <a:lnTo>
                  <a:pt x="1611" y="456"/>
                </a:lnTo>
                <a:lnTo>
                  <a:pt x="1659" y="477"/>
                </a:lnTo>
                <a:lnTo>
                  <a:pt x="1706" y="501"/>
                </a:lnTo>
                <a:lnTo>
                  <a:pt x="1754" y="525"/>
                </a:lnTo>
                <a:lnTo>
                  <a:pt x="1802" y="549"/>
                </a:lnTo>
                <a:lnTo>
                  <a:pt x="1848" y="573"/>
                </a:lnTo>
                <a:lnTo>
                  <a:pt x="1895" y="599"/>
                </a:lnTo>
                <a:lnTo>
                  <a:pt x="1940" y="625"/>
                </a:lnTo>
                <a:lnTo>
                  <a:pt x="1987" y="651"/>
                </a:lnTo>
                <a:lnTo>
                  <a:pt x="2032" y="679"/>
                </a:lnTo>
                <a:lnTo>
                  <a:pt x="2077" y="707"/>
                </a:lnTo>
                <a:lnTo>
                  <a:pt x="2122" y="735"/>
                </a:lnTo>
                <a:lnTo>
                  <a:pt x="2167" y="765"/>
                </a:lnTo>
                <a:lnTo>
                  <a:pt x="2211" y="794"/>
                </a:lnTo>
                <a:lnTo>
                  <a:pt x="2255" y="824"/>
                </a:lnTo>
                <a:lnTo>
                  <a:pt x="2299" y="855"/>
                </a:lnTo>
                <a:lnTo>
                  <a:pt x="2341" y="887"/>
                </a:lnTo>
                <a:lnTo>
                  <a:pt x="2384" y="918"/>
                </a:lnTo>
                <a:lnTo>
                  <a:pt x="2426" y="951"/>
                </a:lnTo>
                <a:lnTo>
                  <a:pt x="2469" y="984"/>
                </a:lnTo>
                <a:lnTo>
                  <a:pt x="2510" y="1018"/>
                </a:lnTo>
                <a:lnTo>
                  <a:pt x="2552" y="1052"/>
                </a:lnTo>
                <a:lnTo>
                  <a:pt x="2592" y="1087"/>
                </a:lnTo>
                <a:lnTo>
                  <a:pt x="2633" y="1122"/>
                </a:lnTo>
                <a:lnTo>
                  <a:pt x="2673" y="1157"/>
                </a:lnTo>
                <a:lnTo>
                  <a:pt x="2713" y="1193"/>
                </a:lnTo>
                <a:lnTo>
                  <a:pt x="2752" y="1230"/>
                </a:lnTo>
                <a:lnTo>
                  <a:pt x="2791" y="1268"/>
                </a:lnTo>
                <a:lnTo>
                  <a:pt x="2830" y="1305"/>
                </a:lnTo>
                <a:lnTo>
                  <a:pt x="2867" y="1344"/>
                </a:lnTo>
                <a:lnTo>
                  <a:pt x="2906" y="1382"/>
                </a:lnTo>
                <a:lnTo>
                  <a:pt x="2943" y="1422"/>
                </a:lnTo>
                <a:lnTo>
                  <a:pt x="2980" y="1461"/>
                </a:lnTo>
                <a:lnTo>
                  <a:pt x="3016" y="1502"/>
                </a:lnTo>
                <a:lnTo>
                  <a:pt x="3053" y="1543"/>
                </a:lnTo>
                <a:lnTo>
                  <a:pt x="3088" y="1583"/>
                </a:lnTo>
                <a:lnTo>
                  <a:pt x="3123" y="1625"/>
                </a:lnTo>
                <a:lnTo>
                  <a:pt x="3158" y="1667"/>
                </a:lnTo>
                <a:lnTo>
                  <a:pt x="3192" y="1710"/>
                </a:lnTo>
                <a:lnTo>
                  <a:pt x="3226" y="1753"/>
                </a:lnTo>
                <a:lnTo>
                  <a:pt x="3259" y="1797"/>
                </a:lnTo>
                <a:lnTo>
                  <a:pt x="3292" y="1841"/>
                </a:lnTo>
                <a:lnTo>
                  <a:pt x="3325" y="1885"/>
                </a:lnTo>
                <a:lnTo>
                  <a:pt x="3356" y="1931"/>
                </a:lnTo>
                <a:lnTo>
                  <a:pt x="3388" y="1975"/>
                </a:lnTo>
                <a:lnTo>
                  <a:pt x="3419" y="2021"/>
                </a:lnTo>
                <a:lnTo>
                  <a:pt x="3449" y="2067"/>
                </a:lnTo>
                <a:lnTo>
                  <a:pt x="3480" y="2114"/>
                </a:lnTo>
                <a:lnTo>
                  <a:pt x="3509" y="2161"/>
                </a:lnTo>
                <a:lnTo>
                  <a:pt x="3538" y="2208"/>
                </a:lnTo>
                <a:lnTo>
                  <a:pt x="3567" y="2256"/>
                </a:lnTo>
                <a:lnTo>
                  <a:pt x="3595" y="2304"/>
                </a:lnTo>
                <a:lnTo>
                  <a:pt x="3622" y="2352"/>
                </a:lnTo>
                <a:lnTo>
                  <a:pt x="3650" y="2402"/>
                </a:lnTo>
                <a:lnTo>
                  <a:pt x="3676" y="2451"/>
                </a:lnTo>
                <a:lnTo>
                  <a:pt x="3702" y="2501"/>
                </a:lnTo>
                <a:lnTo>
                  <a:pt x="3728" y="2551"/>
                </a:lnTo>
                <a:lnTo>
                  <a:pt x="3752" y="2601"/>
                </a:lnTo>
                <a:lnTo>
                  <a:pt x="3776" y="2652"/>
                </a:lnTo>
                <a:lnTo>
                  <a:pt x="3801" y="2703"/>
                </a:lnTo>
                <a:lnTo>
                  <a:pt x="3824" y="2755"/>
                </a:lnTo>
                <a:lnTo>
                  <a:pt x="3847" y="2807"/>
                </a:lnTo>
                <a:lnTo>
                  <a:pt x="3869" y="2859"/>
                </a:lnTo>
                <a:lnTo>
                  <a:pt x="3891" y="2912"/>
                </a:lnTo>
                <a:lnTo>
                  <a:pt x="3912" y="2964"/>
                </a:lnTo>
                <a:lnTo>
                  <a:pt x="3932" y="3018"/>
                </a:lnTo>
                <a:lnTo>
                  <a:pt x="3952" y="3072"/>
                </a:lnTo>
                <a:lnTo>
                  <a:pt x="3972" y="3126"/>
                </a:lnTo>
                <a:lnTo>
                  <a:pt x="3991" y="3180"/>
                </a:lnTo>
                <a:lnTo>
                  <a:pt x="4009" y="3234"/>
                </a:lnTo>
                <a:lnTo>
                  <a:pt x="4027" y="3290"/>
                </a:lnTo>
                <a:lnTo>
                  <a:pt x="4043" y="3344"/>
                </a:lnTo>
                <a:lnTo>
                  <a:pt x="4061" y="3400"/>
                </a:lnTo>
                <a:lnTo>
                  <a:pt x="4076" y="3456"/>
                </a:lnTo>
                <a:lnTo>
                  <a:pt x="4092" y="3512"/>
                </a:lnTo>
                <a:lnTo>
                  <a:pt x="4106" y="3568"/>
                </a:lnTo>
                <a:lnTo>
                  <a:pt x="4120" y="3625"/>
                </a:lnTo>
                <a:lnTo>
                  <a:pt x="4135" y="3682"/>
                </a:lnTo>
                <a:lnTo>
                  <a:pt x="4147" y="3739"/>
                </a:lnTo>
                <a:lnTo>
                  <a:pt x="4159" y="3797"/>
                </a:lnTo>
                <a:lnTo>
                  <a:pt x="4171" y="3854"/>
                </a:lnTo>
                <a:lnTo>
                  <a:pt x="4182" y="3912"/>
                </a:lnTo>
                <a:lnTo>
                  <a:pt x="4192" y="3971"/>
                </a:lnTo>
                <a:lnTo>
                  <a:pt x="4201" y="4030"/>
                </a:lnTo>
                <a:lnTo>
                  <a:pt x="4212" y="4088"/>
                </a:lnTo>
                <a:lnTo>
                  <a:pt x="4220" y="4147"/>
                </a:lnTo>
                <a:lnTo>
                  <a:pt x="4228" y="4206"/>
                </a:lnTo>
                <a:lnTo>
                  <a:pt x="4235" y="4266"/>
                </a:lnTo>
                <a:lnTo>
                  <a:pt x="4241" y="4325"/>
                </a:lnTo>
                <a:lnTo>
                  <a:pt x="4247" y="4385"/>
                </a:lnTo>
                <a:lnTo>
                  <a:pt x="4252" y="4445"/>
                </a:lnTo>
                <a:lnTo>
                  <a:pt x="4256" y="4506"/>
                </a:lnTo>
                <a:lnTo>
                  <a:pt x="4260" y="4566"/>
                </a:lnTo>
                <a:lnTo>
                  <a:pt x="4263" y="4627"/>
                </a:lnTo>
                <a:lnTo>
                  <a:pt x="4266" y="4688"/>
                </a:lnTo>
                <a:lnTo>
                  <a:pt x="4267" y="4749"/>
                </a:lnTo>
                <a:lnTo>
                  <a:pt x="4268" y="4810"/>
                </a:lnTo>
                <a:lnTo>
                  <a:pt x="4269" y="4871"/>
                </a:lnTo>
                <a:lnTo>
                  <a:pt x="4360" y="4871"/>
                </a:lnTo>
              </a:path>
            </a:pathLst>
          </a:custGeom>
          <a:solidFill>
            <a:srgbClr val="008FE0"/>
          </a:solidFill>
          <a:ln>
            <a:noFill/>
          </a:ln>
        </p:spPr>
      </p:sp>
      <p:sp>
        <p:nvSpPr>
          <p:cNvPr id="1245" name="Google Shape;1245;p79"/>
          <p:cNvSpPr/>
          <p:nvPr/>
        </p:nvSpPr>
        <p:spPr>
          <a:xfrm rot="-3389400">
            <a:off x="4132800" y="4499640"/>
            <a:ext cx="1153800" cy="1143000"/>
          </a:xfrm>
          <a:custGeom>
            <a:rect b="b" l="l" r="r" t="t"/>
            <a:pathLst>
              <a:path extrusionOk="0" h="4873" w="4361">
                <a:moveTo>
                  <a:pt x="0" y="4872"/>
                </a:moveTo>
                <a:lnTo>
                  <a:pt x="0" y="4872"/>
                </a:lnTo>
                <a:lnTo>
                  <a:pt x="57" y="4872"/>
                </a:lnTo>
                <a:lnTo>
                  <a:pt x="112" y="4870"/>
                </a:lnTo>
                <a:lnTo>
                  <a:pt x="168" y="4869"/>
                </a:lnTo>
                <a:lnTo>
                  <a:pt x="224" y="4865"/>
                </a:lnTo>
                <a:lnTo>
                  <a:pt x="279" y="4862"/>
                </a:lnTo>
                <a:lnTo>
                  <a:pt x="335" y="4857"/>
                </a:lnTo>
                <a:lnTo>
                  <a:pt x="390" y="4853"/>
                </a:lnTo>
                <a:lnTo>
                  <a:pt x="445" y="4847"/>
                </a:lnTo>
                <a:lnTo>
                  <a:pt x="500" y="4840"/>
                </a:lnTo>
                <a:lnTo>
                  <a:pt x="555" y="4832"/>
                </a:lnTo>
                <a:lnTo>
                  <a:pt x="608" y="4825"/>
                </a:lnTo>
                <a:lnTo>
                  <a:pt x="663" y="4815"/>
                </a:lnTo>
                <a:lnTo>
                  <a:pt x="717" y="4806"/>
                </a:lnTo>
                <a:lnTo>
                  <a:pt x="770" y="4796"/>
                </a:lnTo>
                <a:lnTo>
                  <a:pt x="824" y="4785"/>
                </a:lnTo>
                <a:lnTo>
                  <a:pt x="877" y="4773"/>
                </a:lnTo>
                <a:lnTo>
                  <a:pt x="930" y="4760"/>
                </a:lnTo>
                <a:lnTo>
                  <a:pt x="983" y="4746"/>
                </a:lnTo>
                <a:lnTo>
                  <a:pt x="1035" y="4733"/>
                </a:lnTo>
                <a:lnTo>
                  <a:pt x="1088" y="4718"/>
                </a:lnTo>
                <a:lnTo>
                  <a:pt x="1140" y="4702"/>
                </a:lnTo>
                <a:lnTo>
                  <a:pt x="1191" y="4687"/>
                </a:lnTo>
                <a:lnTo>
                  <a:pt x="1243" y="4670"/>
                </a:lnTo>
                <a:lnTo>
                  <a:pt x="1295" y="4653"/>
                </a:lnTo>
                <a:lnTo>
                  <a:pt x="1345" y="4635"/>
                </a:lnTo>
                <a:lnTo>
                  <a:pt x="1396" y="4615"/>
                </a:lnTo>
                <a:lnTo>
                  <a:pt x="1446" y="4596"/>
                </a:lnTo>
                <a:lnTo>
                  <a:pt x="1497" y="4576"/>
                </a:lnTo>
                <a:lnTo>
                  <a:pt x="1547" y="4554"/>
                </a:lnTo>
                <a:lnTo>
                  <a:pt x="1596" y="4533"/>
                </a:lnTo>
                <a:lnTo>
                  <a:pt x="1646" y="4511"/>
                </a:lnTo>
                <a:lnTo>
                  <a:pt x="1694" y="4488"/>
                </a:lnTo>
                <a:lnTo>
                  <a:pt x="1743" y="4465"/>
                </a:lnTo>
                <a:lnTo>
                  <a:pt x="1791" y="4440"/>
                </a:lnTo>
                <a:lnTo>
                  <a:pt x="1840" y="4415"/>
                </a:lnTo>
                <a:lnTo>
                  <a:pt x="1888" y="4390"/>
                </a:lnTo>
                <a:lnTo>
                  <a:pt x="1935" y="4364"/>
                </a:lnTo>
                <a:lnTo>
                  <a:pt x="1982" y="4337"/>
                </a:lnTo>
                <a:lnTo>
                  <a:pt x="2029" y="4310"/>
                </a:lnTo>
                <a:lnTo>
                  <a:pt x="2076" y="4283"/>
                </a:lnTo>
                <a:lnTo>
                  <a:pt x="2121" y="4255"/>
                </a:lnTo>
                <a:lnTo>
                  <a:pt x="2167" y="4225"/>
                </a:lnTo>
                <a:lnTo>
                  <a:pt x="2213" y="4196"/>
                </a:lnTo>
                <a:lnTo>
                  <a:pt x="2258" y="4165"/>
                </a:lnTo>
                <a:lnTo>
                  <a:pt x="2303" y="4135"/>
                </a:lnTo>
                <a:lnTo>
                  <a:pt x="2347" y="4103"/>
                </a:lnTo>
                <a:lnTo>
                  <a:pt x="2392" y="4070"/>
                </a:lnTo>
                <a:lnTo>
                  <a:pt x="2435" y="4039"/>
                </a:lnTo>
                <a:lnTo>
                  <a:pt x="2478" y="4005"/>
                </a:lnTo>
                <a:lnTo>
                  <a:pt x="2521" y="3971"/>
                </a:lnTo>
                <a:lnTo>
                  <a:pt x="2564" y="3937"/>
                </a:lnTo>
                <a:lnTo>
                  <a:pt x="2606" y="3902"/>
                </a:lnTo>
                <a:lnTo>
                  <a:pt x="2648" y="3867"/>
                </a:lnTo>
                <a:lnTo>
                  <a:pt x="2689" y="3830"/>
                </a:lnTo>
                <a:lnTo>
                  <a:pt x="2730" y="3794"/>
                </a:lnTo>
                <a:lnTo>
                  <a:pt x="2771" y="3757"/>
                </a:lnTo>
                <a:lnTo>
                  <a:pt x="2811" y="3720"/>
                </a:lnTo>
                <a:lnTo>
                  <a:pt x="2851" y="3681"/>
                </a:lnTo>
                <a:lnTo>
                  <a:pt x="2890" y="3643"/>
                </a:lnTo>
                <a:lnTo>
                  <a:pt x="2929" y="3604"/>
                </a:lnTo>
                <a:lnTo>
                  <a:pt x="2968" y="3565"/>
                </a:lnTo>
                <a:lnTo>
                  <a:pt x="3006" y="3524"/>
                </a:lnTo>
                <a:lnTo>
                  <a:pt x="3044" y="3483"/>
                </a:lnTo>
                <a:lnTo>
                  <a:pt x="3081" y="3443"/>
                </a:lnTo>
                <a:lnTo>
                  <a:pt x="3117" y="3401"/>
                </a:lnTo>
                <a:lnTo>
                  <a:pt x="3154" y="3359"/>
                </a:lnTo>
                <a:lnTo>
                  <a:pt x="3189" y="3316"/>
                </a:lnTo>
                <a:lnTo>
                  <a:pt x="3225" y="3273"/>
                </a:lnTo>
                <a:lnTo>
                  <a:pt x="3260" y="3230"/>
                </a:lnTo>
                <a:lnTo>
                  <a:pt x="3295" y="3186"/>
                </a:lnTo>
                <a:lnTo>
                  <a:pt x="3329" y="3141"/>
                </a:lnTo>
                <a:lnTo>
                  <a:pt x="3362" y="3096"/>
                </a:lnTo>
                <a:lnTo>
                  <a:pt x="3396" y="3051"/>
                </a:lnTo>
                <a:lnTo>
                  <a:pt x="3428" y="3005"/>
                </a:lnTo>
                <a:lnTo>
                  <a:pt x="3461" y="2958"/>
                </a:lnTo>
                <a:lnTo>
                  <a:pt x="3492" y="2912"/>
                </a:lnTo>
                <a:lnTo>
                  <a:pt x="3523" y="2865"/>
                </a:lnTo>
                <a:lnTo>
                  <a:pt x="3554" y="2817"/>
                </a:lnTo>
                <a:lnTo>
                  <a:pt x="3584" y="2770"/>
                </a:lnTo>
                <a:lnTo>
                  <a:pt x="3613" y="2721"/>
                </a:lnTo>
                <a:lnTo>
                  <a:pt x="3643" y="2672"/>
                </a:lnTo>
                <a:lnTo>
                  <a:pt x="3671" y="2623"/>
                </a:lnTo>
                <a:lnTo>
                  <a:pt x="3699" y="2573"/>
                </a:lnTo>
                <a:lnTo>
                  <a:pt x="3727" y="2523"/>
                </a:lnTo>
                <a:lnTo>
                  <a:pt x="3754" y="2473"/>
                </a:lnTo>
                <a:lnTo>
                  <a:pt x="3780" y="2422"/>
                </a:lnTo>
                <a:lnTo>
                  <a:pt x="3807" y="2372"/>
                </a:lnTo>
                <a:lnTo>
                  <a:pt x="3832" y="2320"/>
                </a:lnTo>
                <a:lnTo>
                  <a:pt x="3857" y="2267"/>
                </a:lnTo>
                <a:lnTo>
                  <a:pt x="3882" y="2215"/>
                </a:lnTo>
                <a:lnTo>
                  <a:pt x="3906" y="2162"/>
                </a:lnTo>
                <a:lnTo>
                  <a:pt x="3929" y="2109"/>
                </a:lnTo>
                <a:lnTo>
                  <a:pt x="3951" y="2056"/>
                </a:lnTo>
                <a:lnTo>
                  <a:pt x="3974" y="2002"/>
                </a:lnTo>
                <a:lnTo>
                  <a:pt x="3995" y="1949"/>
                </a:lnTo>
                <a:lnTo>
                  <a:pt x="4016" y="1893"/>
                </a:lnTo>
                <a:lnTo>
                  <a:pt x="4036" y="1839"/>
                </a:lnTo>
                <a:lnTo>
                  <a:pt x="4057" y="1783"/>
                </a:lnTo>
                <a:lnTo>
                  <a:pt x="4076" y="1728"/>
                </a:lnTo>
                <a:lnTo>
                  <a:pt x="4095" y="1673"/>
                </a:lnTo>
                <a:lnTo>
                  <a:pt x="4112" y="1616"/>
                </a:lnTo>
                <a:lnTo>
                  <a:pt x="4131" y="1561"/>
                </a:lnTo>
                <a:lnTo>
                  <a:pt x="4147" y="1503"/>
                </a:lnTo>
                <a:lnTo>
                  <a:pt x="4163" y="1446"/>
                </a:lnTo>
                <a:lnTo>
                  <a:pt x="4179" y="1389"/>
                </a:lnTo>
                <a:lnTo>
                  <a:pt x="4194" y="1331"/>
                </a:lnTo>
                <a:lnTo>
                  <a:pt x="4208" y="1273"/>
                </a:lnTo>
                <a:lnTo>
                  <a:pt x="4223" y="1216"/>
                </a:lnTo>
                <a:lnTo>
                  <a:pt x="4236" y="1157"/>
                </a:lnTo>
                <a:lnTo>
                  <a:pt x="4248" y="1098"/>
                </a:lnTo>
                <a:lnTo>
                  <a:pt x="4260" y="1039"/>
                </a:lnTo>
                <a:lnTo>
                  <a:pt x="4271" y="980"/>
                </a:lnTo>
                <a:lnTo>
                  <a:pt x="4281" y="921"/>
                </a:lnTo>
                <a:lnTo>
                  <a:pt x="4291" y="861"/>
                </a:lnTo>
                <a:lnTo>
                  <a:pt x="4301" y="801"/>
                </a:lnTo>
                <a:lnTo>
                  <a:pt x="4310" y="741"/>
                </a:lnTo>
                <a:lnTo>
                  <a:pt x="4318" y="680"/>
                </a:lnTo>
                <a:lnTo>
                  <a:pt x="4325" y="620"/>
                </a:lnTo>
                <a:lnTo>
                  <a:pt x="4332" y="559"/>
                </a:lnTo>
                <a:lnTo>
                  <a:pt x="4337" y="498"/>
                </a:lnTo>
                <a:lnTo>
                  <a:pt x="4343" y="435"/>
                </a:lnTo>
                <a:lnTo>
                  <a:pt x="4347" y="374"/>
                </a:lnTo>
                <a:lnTo>
                  <a:pt x="4351" y="312"/>
                </a:lnTo>
                <a:lnTo>
                  <a:pt x="4354" y="251"/>
                </a:lnTo>
                <a:lnTo>
                  <a:pt x="4356" y="188"/>
                </a:lnTo>
                <a:lnTo>
                  <a:pt x="4358" y="125"/>
                </a:lnTo>
                <a:lnTo>
                  <a:pt x="4359" y="63"/>
                </a:lnTo>
                <a:lnTo>
                  <a:pt x="4360" y="0"/>
                </a:lnTo>
                <a:lnTo>
                  <a:pt x="4269" y="0"/>
                </a:lnTo>
                <a:lnTo>
                  <a:pt x="4268" y="62"/>
                </a:lnTo>
                <a:lnTo>
                  <a:pt x="4267" y="123"/>
                </a:lnTo>
                <a:lnTo>
                  <a:pt x="4266" y="184"/>
                </a:lnTo>
                <a:lnTo>
                  <a:pt x="4263" y="245"/>
                </a:lnTo>
                <a:lnTo>
                  <a:pt x="4260" y="306"/>
                </a:lnTo>
                <a:lnTo>
                  <a:pt x="4256" y="366"/>
                </a:lnTo>
                <a:lnTo>
                  <a:pt x="4252" y="427"/>
                </a:lnTo>
                <a:lnTo>
                  <a:pt x="4247" y="487"/>
                </a:lnTo>
                <a:lnTo>
                  <a:pt x="4241" y="547"/>
                </a:lnTo>
                <a:lnTo>
                  <a:pt x="4235" y="606"/>
                </a:lnTo>
                <a:lnTo>
                  <a:pt x="4228" y="666"/>
                </a:lnTo>
                <a:lnTo>
                  <a:pt x="4220" y="725"/>
                </a:lnTo>
                <a:lnTo>
                  <a:pt x="4212" y="784"/>
                </a:lnTo>
                <a:lnTo>
                  <a:pt x="4201" y="842"/>
                </a:lnTo>
                <a:lnTo>
                  <a:pt x="4192" y="901"/>
                </a:lnTo>
                <a:lnTo>
                  <a:pt x="4182" y="960"/>
                </a:lnTo>
                <a:lnTo>
                  <a:pt x="4171" y="1018"/>
                </a:lnTo>
                <a:lnTo>
                  <a:pt x="4159" y="1075"/>
                </a:lnTo>
                <a:lnTo>
                  <a:pt x="4147" y="1133"/>
                </a:lnTo>
                <a:lnTo>
                  <a:pt x="4135" y="1190"/>
                </a:lnTo>
                <a:lnTo>
                  <a:pt x="4120" y="1247"/>
                </a:lnTo>
                <a:lnTo>
                  <a:pt x="4106" y="1304"/>
                </a:lnTo>
                <a:lnTo>
                  <a:pt x="4092" y="1360"/>
                </a:lnTo>
                <a:lnTo>
                  <a:pt x="4076" y="1416"/>
                </a:lnTo>
                <a:lnTo>
                  <a:pt x="4061" y="1472"/>
                </a:lnTo>
                <a:lnTo>
                  <a:pt x="4043" y="1528"/>
                </a:lnTo>
                <a:lnTo>
                  <a:pt x="4027" y="1582"/>
                </a:lnTo>
                <a:lnTo>
                  <a:pt x="4009" y="1638"/>
                </a:lnTo>
                <a:lnTo>
                  <a:pt x="3991" y="1692"/>
                </a:lnTo>
                <a:lnTo>
                  <a:pt x="3972" y="1746"/>
                </a:lnTo>
                <a:lnTo>
                  <a:pt x="3952" y="1800"/>
                </a:lnTo>
                <a:lnTo>
                  <a:pt x="3932" y="1854"/>
                </a:lnTo>
                <a:lnTo>
                  <a:pt x="3912" y="1908"/>
                </a:lnTo>
                <a:lnTo>
                  <a:pt x="3891" y="1960"/>
                </a:lnTo>
                <a:lnTo>
                  <a:pt x="3869" y="2013"/>
                </a:lnTo>
                <a:lnTo>
                  <a:pt x="3847" y="2065"/>
                </a:lnTo>
                <a:lnTo>
                  <a:pt x="3824" y="2117"/>
                </a:lnTo>
                <a:lnTo>
                  <a:pt x="3801" y="2169"/>
                </a:lnTo>
                <a:lnTo>
                  <a:pt x="3776" y="2220"/>
                </a:lnTo>
                <a:lnTo>
                  <a:pt x="3752" y="2271"/>
                </a:lnTo>
                <a:lnTo>
                  <a:pt x="3728" y="2321"/>
                </a:lnTo>
                <a:lnTo>
                  <a:pt x="3702" y="2372"/>
                </a:lnTo>
                <a:lnTo>
                  <a:pt x="3676" y="2421"/>
                </a:lnTo>
                <a:lnTo>
                  <a:pt x="3650" y="2470"/>
                </a:lnTo>
                <a:lnTo>
                  <a:pt x="3622" y="2520"/>
                </a:lnTo>
                <a:lnTo>
                  <a:pt x="3595" y="2568"/>
                </a:lnTo>
                <a:lnTo>
                  <a:pt x="3567" y="2616"/>
                </a:lnTo>
                <a:lnTo>
                  <a:pt x="3538" y="2664"/>
                </a:lnTo>
                <a:lnTo>
                  <a:pt x="3509" y="2711"/>
                </a:lnTo>
                <a:lnTo>
                  <a:pt x="3480" y="2758"/>
                </a:lnTo>
                <a:lnTo>
                  <a:pt x="3449" y="2805"/>
                </a:lnTo>
                <a:lnTo>
                  <a:pt x="3419" y="2851"/>
                </a:lnTo>
                <a:lnTo>
                  <a:pt x="3388" y="2897"/>
                </a:lnTo>
                <a:lnTo>
                  <a:pt x="3356" y="2942"/>
                </a:lnTo>
                <a:lnTo>
                  <a:pt x="3325" y="2987"/>
                </a:lnTo>
                <a:lnTo>
                  <a:pt x="3292" y="3031"/>
                </a:lnTo>
                <a:lnTo>
                  <a:pt x="3259" y="3075"/>
                </a:lnTo>
                <a:lnTo>
                  <a:pt x="3226" y="3119"/>
                </a:lnTo>
                <a:lnTo>
                  <a:pt x="3192" y="3162"/>
                </a:lnTo>
                <a:lnTo>
                  <a:pt x="3158" y="3205"/>
                </a:lnTo>
                <a:lnTo>
                  <a:pt x="3123" y="3247"/>
                </a:lnTo>
                <a:lnTo>
                  <a:pt x="3088" y="3289"/>
                </a:lnTo>
                <a:lnTo>
                  <a:pt x="3053" y="3329"/>
                </a:lnTo>
                <a:lnTo>
                  <a:pt x="3016" y="3370"/>
                </a:lnTo>
                <a:lnTo>
                  <a:pt x="2980" y="3411"/>
                </a:lnTo>
                <a:lnTo>
                  <a:pt x="2943" y="3450"/>
                </a:lnTo>
                <a:lnTo>
                  <a:pt x="2906" y="3490"/>
                </a:lnTo>
                <a:lnTo>
                  <a:pt x="2867" y="3528"/>
                </a:lnTo>
                <a:lnTo>
                  <a:pt x="2830" y="3567"/>
                </a:lnTo>
                <a:lnTo>
                  <a:pt x="2791" y="3604"/>
                </a:lnTo>
                <a:lnTo>
                  <a:pt x="2752" y="3642"/>
                </a:lnTo>
                <a:lnTo>
                  <a:pt x="2713" y="3679"/>
                </a:lnTo>
                <a:lnTo>
                  <a:pt x="2673" y="3715"/>
                </a:lnTo>
                <a:lnTo>
                  <a:pt x="2633" y="3750"/>
                </a:lnTo>
                <a:lnTo>
                  <a:pt x="2592" y="3785"/>
                </a:lnTo>
                <a:lnTo>
                  <a:pt x="2552" y="3820"/>
                </a:lnTo>
                <a:lnTo>
                  <a:pt x="2510" y="3854"/>
                </a:lnTo>
                <a:lnTo>
                  <a:pt x="2469" y="3888"/>
                </a:lnTo>
                <a:lnTo>
                  <a:pt x="2426" y="3921"/>
                </a:lnTo>
                <a:lnTo>
                  <a:pt x="2384" y="3954"/>
                </a:lnTo>
                <a:lnTo>
                  <a:pt x="2341" y="3985"/>
                </a:lnTo>
                <a:lnTo>
                  <a:pt x="2299" y="4017"/>
                </a:lnTo>
                <a:lnTo>
                  <a:pt x="2255" y="4048"/>
                </a:lnTo>
                <a:lnTo>
                  <a:pt x="2211" y="4078"/>
                </a:lnTo>
                <a:lnTo>
                  <a:pt x="2167" y="4108"/>
                </a:lnTo>
                <a:lnTo>
                  <a:pt x="2122" y="4137"/>
                </a:lnTo>
                <a:lnTo>
                  <a:pt x="2077" y="4165"/>
                </a:lnTo>
                <a:lnTo>
                  <a:pt x="2032" y="4193"/>
                </a:lnTo>
                <a:lnTo>
                  <a:pt x="1987" y="4221"/>
                </a:lnTo>
                <a:lnTo>
                  <a:pt x="1940" y="4247"/>
                </a:lnTo>
                <a:lnTo>
                  <a:pt x="1895" y="4273"/>
                </a:lnTo>
                <a:lnTo>
                  <a:pt x="1848" y="4299"/>
                </a:lnTo>
                <a:lnTo>
                  <a:pt x="1802" y="4324"/>
                </a:lnTo>
                <a:lnTo>
                  <a:pt x="1754" y="4347"/>
                </a:lnTo>
                <a:lnTo>
                  <a:pt x="1706" y="4371"/>
                </a:lnTo>
                <a:lnTo>
                  <a:pt x="1659" y="4395"/>
                </a:lnTo>
                <a:lnTo>
                  <a:pt x="1611" y="4416"/>
                </a:lnTo>
                <a:lnTo>
                  <a:pt x="1563" y="4438"/>
                </a:lnTo>
                <a:lnTo>
                  <a:pt x="1514" y="4459"/>
                </a:lnTo>
                <a:lnTo>
                  <a:pt x="1466" y="4480"/>
                </a:lnTo>
                <a:lnTo>
                  <a:pt x="1416" y="4500"/>
                </a:lnTo>
                <a:lnTo>
                  <a:pt x="1366" y="4519"/>
                </a:lnTo>
                <a:lnTo>
                  <a:pt x="1317" y="4537"/>
                </a:lnTo>
                <a:lnTo>
                  <a:pt x="1267" y="4555"/>
                </a:lnTo>
                <a:lnTo>
                  <a:pt x="1217" y="4572"/>
                </a:lnTo>
                <a:lnTo>
                  <a:pt x="1167" y="4588"/>
                </a:lnTo>
                <a:lnTo>
                  <a:pt x="1115" y="4604"/>
                </a:lnTo>
                <a:lnTo>
                  <a:pt x="1065" y="4620"/>
                </a:lnTo>
                <a:lnTo>
                  <a:pt x="1014" y="4633"/>
                </a:lnTo>
                <a:lnTo>
                  <a:pt x="963" y="4648"/>
                </a:lnTo>
                <a:lnTo>
                  <a:pt x="911" y="4661"/>
                </a:lnTo>
                <a:lnTo>
                  <a:pt x="859" y="4673"/>
                </a:lnTo>
                <a:lnTo>
                  <a:pt x="807" y="4684"/>
                </a:lnTo>
                <a:lnTo>
                  <a:pt x="754" y="4696"/>
                </a:lnTo>
                <a:lnTo>
                  <a:pt x="701" y="4706"/>
                </a:lnTo>
                <a:lnTo>
                  <a:pt x="649" y="4715"/>
                </a:lnTo>
                <a:lnTo>
                  <a:pt x="596" y="4724"/>
                </a:lnTo>
                <a:lnTo>
                  <a:pt x="543" y="4732"/>
                </a:lnTo>
                <a:lnTo>
                  <a:pt x="489" y="4739"/>
                </a:lnTo>
                <a:lnTo>
                  <a:pt x="435" y="4745"/>
                </a:lnTo>
                <a:lnTo>
                  <a:pt x="382" y="4751"/>
                </a:lnTo>
                <a:lnTo>
                  <a:pt x="328" y="4756"/>
                </a:lnTo>
                <a:lnTo>
                  <a:pt x="274" y="4760"/>
                </a:lnTo>
                <a:lnTo>
                  <a:pt x="220" y="4763"/>
                </a:lnTo>
                <a:lnTo>
                  <a:pt x="165" y="4767"/>
                </a:lnTo>
                <a:lnTo>
                  <a:pt x="110" y="4769"/>
                </a:lnTo>
                <a:lnTo>
                  <a:pt x="56" y="4769"/>
                </a:lnTo>
                <a:lnTo>
                  <a:pt x="0" y="4770"/>
                </a:lnTo>
                <a:lnTo>
                  <a:pt x="0" y="4872"/>
                </a:lnTo>
              </a:path>
            </a:pathLst>
          </a:custGeom>
          <a:solidFill>
            <a:srgbClr val="008FE0"/>
          </a:solidFill>
          <a:ln>
            <a:noFill/>
          </a:ln>
        </p:spPr>
      </p:sp>
      <p:sp>
        <p:nvSpPr>
          <p:cNvPr id="1246" name="Google Shape;1246;p79"/>
          <p:cNvSpPr/>
          <p:nvPr/>
        </p:nvSpPr>
        <p:spPr>
          <a:xfrm rot="-3389400">
            <a:off x="3497040" y="5461200"/>
            <a:ext cx="1152000" cy="1143000"/>
          </a:xfrm>
          <a:custGeom>
            <a:rect b="b" l="l" r="r" t="t"/>
            <a:pathLst>
              <a:path extrusionOk="0" h="4873" w="4360">
                <a:moveTo>
                  <a:pt x="0" y="0"/>
                </a:moveTo>
                <a:lnTo>
                  <a:pt x="0" y="0"/>
                </a:lnTo>
                <a:lnTo>
                  <a:pt x="0" y="63"/>
                </a:lnTo>
                <a:lnTo>
                  <a:pt x="1" y="125"/>
                </a:lnTo>
                <a:lnTo>
                  <a:pt x="3" y="188"/>
                </a:lnTo>
                <a:lnTo>
                  <a:pt x="6" y="251"/>
                </a:lnTo>
                <a:lnTo>
                  <a:pt x="9" y="312"/>
                </a:lnTo>
                <a:lnTo>
                  <a:pt x="13" y="374"/>
                </a:lnTo>
                <a:lnTo>
                  <a:pt x="17" y="435"/>
                </a:lnTo>
                <a:lnTo>
                  <a:pt x="22" y="498"/>
                </a:lnTo>
                <a:lnTo>
                  <a:pt x="28" y="559"/>
                </a:lnTo>
                <a:lnTo>
                  <a:pt x="35" y="620"/>
                </a:lnTo>
                <a:lnTo>
                  <a:pt x="42" y="680"/>
                </a:lnTo>
                <a:lnTo>
                  <a:pt x="50" y="741"/>
                </a:lnTo>
                <a:lnTo>
                  <a:pt x="58" y="801"/>
                </a:lnTo>
                <a:lnTo>
                  <a:pt x="68" y="861"/>
                </a:lnTo>
                <a:lnTo>
                  <a:pt x="78" y="921"/>
                </a:lnTo>
                <a:lnTo>
                  <a:pt x="89" y="980"/>
                </a:lnTo>
                <a:lnTo>
                  <a:pt x="100" y="1039"/>
                </a:lnTo>
                <a:lnTo>
                  <a:pt x="112" y="1098"/>
                </a:lnTo>
                <a:lnTo>
                  <a:pt x="124" y="1157"/>
                </a:lnTo>
                <a:lnTo>
                  <a:pt x="137" y="1216"/>
                </a:lnTo>
                <a:lnTo>
                  <a:pt x="152" y="1273"/>
                </a:lnTo>
                <a:lnTo>
                  <a:pt x="166" y="1331"/>
                </a:lnTo>
                <a:lnTo>
                  <a:pt x="181" y="1389"/>
                </a:lnTo>
                <a:lnTo>
                  <a:pt x="196" y="1446"/>
                </a:lnTo>
                <a:lnTo>
                  <a:pt x="212" y="1503"/>
                </a:lnTo>
                <a:lnTo>
                  <a:pt x="229" y="1561"/>
                </a:lnTo>
                <a:lnTo>
                  <a:pt x="247" y="1616"/>
                </a:lnTo>
                <a:lnTo>
                  <a:pt x="265" y="1673"/>
                </a:lnTo>
                <a:lnTo>
                  <a:pt x="283" y="1728"/>
                </a:lnTo>
                <a:lnTo>
                  <a:pt x="302" y="1783"/>
                </a:lnTo>
                <a:lnTo>
                  <a:pt x="323" y="1839"/>
                </a:lnTo>
                <a:lnTo>
                  <a:pt x="343" y="1893"/>
                </a:lnTo>
                <a:lnTo>
                  <a:pt x="364" y="1949"/>
                </a:lnTo>
                <a:lnTo>
                  <a:pt x="385" y="2002"/>
                </a:lnTo>
                <a:lnTo>
                  <a:pt x="408" y="2056"/>
                </a:lnTo>
                <a:lnTo>
                  <a:pt x="431" y="2109"/>
                </a:lnTo>
                <a:lnTo>
                  <a:pt x="454" y="2162"/>
                </a:lnTo>
                <a:lnTo>
                  <a:pt x="477" y="2215"/>
                </a:lnTo>
                <a:lnTo>
                  <a:pt x="502" y="2267"/>
                </a:lnTo>
                <a:lnTo>
                  <a:pt x="527" y="2320"/>
                </a:lnTo>
                <a:lnTo>
                  <a:pt x="552" y="2372"/>
                </a:lnTo>
                <a:lnTo>
                  <a:pt x="579" y="2422"/>
                </a:lnTo>
                <a:lnTo>
                  <a:pt x="605" y="2473"/>
                </a:lnTo>
                <a:lnTo>
                  <a:pt x="632" y="2523"/>
                </a:lnTo>
                <a:lnTo>
                  <a:pt x="660" y="2573"/>
                </a:lnTo>
                <a:lnTo>
                  <a:pt x="688" y="2623"/>
                </a:lnTo>
                <a:lnTo>
                  <a:pt x="717" y="2672"/>
                </a:lnTo>
                <a:lnTo>
                  <a:pt x="746" y="2721"/>
                </a:lnTo>
                <a:lnTo>
                  <a:pt x="776" y="2770"/>
                </a:lnTo>
                <a:lnTo>
                  <a:pt x="805" y="2817"/>
                </a:lnTo>
                <a:lnTo>
                  <a:pt x="837" y="2865"/>
                </a:lnTo>
                <a:lnTo>
                  <a:pt x="868" y="2912"/>
                </a:lnTo>
                <a:lnTo>
                  <a:pt x="900" y="2958"/>
                </a:lnTo>
                <a:lnTo>
                  <a:pt x="932" y="3005"/>
                </a:lnTo>
                <a:lnTo>
                  <a:pt x="964" y="3051"/>
                </a:lnTo>
                <a:lnTo>
                  <a:pt x="998" y="3096"/>
                </a:lnTo>
                <a:lnTo>
                  <a:pt x="1031" y="3141"/>
                </a:lnTo>
                <a:lnTo>
                  <a:pt x="1066" y="3186"/>
                </a:lnTo>
                <a:lnTo>
                  <a:pt x="1100" y="3230"/>
                </a:lnTo>
                <a:lnTo>
                  <a:pt x="1134" y="3273"/>
                </a:lnTo>
                <a:lnTo>
                  <a:pt x="1170" y="3316"/>
                </a:lnTo>
                <a:lnTo>
                  <a:pt x="1206" y="3359"/>
                </a:lnTo>
                <a:lnTo>
                  <a:pt x="1243" y="3401"/>
                </a:lnTo>
                <a:lnTo>
                  <a:pt x="1279" y="3443"/>
                </a:lnTo>
                <a:lnTo>
                  <a:pt x="1317" y="3483"/>
                </a:lnTo>
                <a:lnTo>
                  <a:pt x="1354" y="3524"/>
                </a:lnTo>
                <a:lnTo>
                  <a:pt x="1392" y="3565"/>
                </a:lnTo>
                <a:lnTo>
                  <a:pt x="1431" y="3604"/>
                </a:lnTo>
                <a:lnTo>
                  <a:pt x="1469" y="3643"/>
                </a:lnTo>
                <a:lnTo>
                  <a:pt x="1509" y="3681"/>
                </a:lnTo>
                <a:lnTo>
                  <a:pt x="1548" y="3720"/>
                </a:lnTo>
                <a:lnTo>
                  <a:pt x="1589" y="3757"/>
                </a:lnTo>
                <a:lnTo>
                  <a:pt x="1629" y="3794"/>
                </a:lnTo>
                <a:lnTo>
                  <a:pt x="1671" y="3830"/>
                </a:lnTo>
                <a:lnTo>
                  <a:pt x="1712" y="3867"/>
                </a:lnTo>
                <a:lnTo>
                  <a:pt x="1754" y="3902"/>
                </a:lnTo>
                <a:lnTo>
                  <a:pt x="1796" y="3937"/>
                </a:lnTo>
                <a:lnTo>
                  <a:pt x="1839" y="3971"/>
                </a:lnTo>
                <a:lnTo>
                  <a:pt x="1881" y="4005"/>
                </a:lnTo>
                <a:lnTo>
                  <a:pt x="1925" y="4039"/>
                </a:lnTo>
                <a:lnTo>
                  <a:pt x="1968" y="4070"/>
                </a:lnTo>
                <a:lnTo>
                  <a:pt x="2012" y="4103"/>
                </a:lnTo>
                <a:lnTo>
                  <a:pt x="2056" y="4135"/>
                </a:lnTo>
                <a:lnTo>
                  <a:pt x="2102" y="4165"/>
                </a:lnTo>
                <a:lnTo>
                  <a:pt x="2146" y="4196"/>
                </a:lnTo>
                <a:lnTo>
                  <a:pt x="2192" y="4225"/>
                </a:lnTo>
                <a:lnTo>
                  <a:pt x="2238" y="4255"/>
                </a:lnTo>
                <a:lnTo>
                  <a:pt x="2284" y="4283"/>
                </a:lnTo>
                <a:lnTo>
                  <a:pt x="2331" y="4310"/>
                </a:lnTo>
                <a:lnTo>
                  <a:pt x="2377" y="4337"/>
                </a:lnTo>
                <a:lnTo>
                  <a:pt x="2425" y="4364"/>
                </a:lnTo>
                <a:lnTo>
                  <a:pt x="2472" y="4390"/>
                </a:lnTo>
                <a:lnTo>
                  <a:pt x="2520" y="4415"/>
                </a:lnTo>
                <a:lnTo>
                  <a:pt x="2568" y="4440"/>
                </a:lnTo>
                <a:lnTo>
                  <a:pt x="2616" y="4465"/>
                </a:lnTo>
                <a:lnTo>
                  <a:pt x="2666" y="4488"/>
                </a:lnTo>
                <a:lnTo>
                  <a:pt x="2714" y="4511"/>
                </a:lnTo>
                <a:lnTo>
                  <a:pt x="2764" y="4533"/>
                </a:lnTo>
                <a:lnTo>
                  <a:pt x="2813" y="4554"/>
                </a:lnTo>
                <a:lnTo>
                  <a:pt x="2863" y="4576"/>
                </a:lnTo>
                <a:lnTo>
                  <a:pt x="2913" y="4596"/>
                </a:lnTo>
                <a:lnTo>
                  <a:pt x="2963" y="4615"/>
                </a:lnTo>
                <a:lnTo>
                  <a:pt x="3014" y="4635"/>
                </a:lnTo>
                <a:lnTo>
                  <a:pt x="3066" y="4653"/>
                </a:lnTo>
                <a:lnTo>
                  <a:pt x="3116" y="4670"/>
                </a:lnTo>
                <a:lnTo>
                  <a:pt x="3168" y="4687"/>
                </a:lnTo>
                <a:lnTo>
                  <a:pt x="3220" y="4702"/>
                </a:lnTo>
                <a:lnTo>
                  <a:pt x="3272" y="4718"/>
                </a:lnTo>
                <a:lnTo>
                  <a:pt x="3325" y="4733"/>
                </a:lnTo>
                <a:lnTo>
                  <a:pt x="3377" y="4746"/>
                </a:lnTo>
                <a:lnTo>
                  <a:pt x="3430" y="4760"/>
                </a:lnTo>
                <a:lnTo>
                  <a:pt x="3483" y="4773"/>
                </a:lnTo>
                <a:lnTo>
                  <a:pt x="3536" y="4785"/>
                </a:lnTo>
                <a:lnTo>
                  <a:pt x="3590" y="4796"/>
                </a:lnTo>
                <a:lnTo>
                  <a:pt x="3643" y="4806"/>
                </a:lnTo>
                <a:lnTo>
                  <a:pt x="3697" y="4815"/>
                </a:lnTo>
                <a:lnTo>
                  <a:pt x="3751" y="4825"/>
                </a:lnTo>
                <a:lnTo>
                  <a:pt x="3805" y="4832"/>
                </a:lnTo>
                <a:lnTo>
                  <a:pt x="3860" y="4840"/>
                </a:lnTo>
                <a:lnTo>
                  <a:pt x="3915" y="4847"/>
                </a:lnTo>
                <a:lnTo>
                  <a:pt x="3969" y="4853"/>
                </a:lnTo>
                <a:lnTo>
                  <a:pt x="4025" y="4857"/>
                </a:lnTo>
                <a:lnTo>
                  <a:pt x="4080" y="4862"/>
                </a:lnTo>
                <a:lnTo>
                  <a:pt x="4135" y="4865"/>
                </a:lnTo>
                <a:lnTo>
                  <a:pt x="4191" y="4869"/>
                </a:lnTo>
                <a:lnTo>
                  <a:pt x="4248" y="4870"/>
                </a:lnTo>
                <a:lnTo>
                  <a:pt x="4303" y="4872"/>
                </a:lnTo>
                <a:lnTo>
                  <a:pt x="4359" y="4872"/>
                </a:lnTo>
                <a:lnTo>
                  <a:pt x="4359" y="4770"/>
                </a:lnTo>
                <a:lnTo>
                  <a:pt x="4304" y="4769"/>
                </a:lnTo>
                <a:lnTo>
                  <a:pt x="4250" y="4769"/>
                </a:lnTo>
                <a:lnTo>
                  <a:pt x="4195" y="4767"/>
                </a:lnTo>
                <a:lnTo>
                  <a:pt x="4140" y="4763"/>
                </a:lnTo>
                <a:lnTo>
                  <a:pt x="4086" y="4760"/>
                </a:lnTo>
                <a:lnTo>
                  <a:pt x="4032" y="4756"/>
                </a:lnTo>
                <a:lnTo>
                  <a:pt x="3977" y="4751"/>
                </a:lnTo>
                <a:lnTo>
                  <a:pt x="3924" y="4745"/>
                </a:lnTo>
                <a:lnTo>
                  <a:pt x="3870" y="4739"/>
                </a:lnTo>
                <a:lnTo>
                  <a:pt x="3817" y="4732"/>
                </a:lnTo>
                <a:lnTo>
                  <a:pt x="3764" y="4724"/>
                </a:lnTo>
                <a:lnTo>
                  <a:pt x="3710" y="4715"/>
                </a:lnTo>
                <a:lnTo>
                  <a:pt x="3658" y="4706"/>
                </a:lnTo>
                <a:lnTo>
                  <a:pt x="3605" y="4696"/>
                </a:lnTo>
                <a:lnTo>
                  <a:pt x="3553" y="4684"/>
                </a:lnTo>
                <a:lnTo>
                  <a:pt x="3501" y="4673"/>
                </a:lnTo>
                <a:lnTo>
                  <a:pt x="3449" y="4661"/>
                </a:lnTo>
                <a:lnTo>
                  <a:pt x="3397" y="4648"/>
                </a:lnTo>
                <a:lnTo>
                  <a:pt x="3346" y="4633"/>
                </a:lnTo>
                <a:lnTo>
                  <a:pt x="3295" y="4620"/>
                </a:lnTo>
                <a:lnTo>
                  <a:pt x="3244" y="4604"/>
                </a:lnTo>
                <a:lnTo>
                  <a:pt x="3193" y="4588"/>
                </a:lnTo>
                <a:lnTo>
                  <a:pt x="3142" y="4572"/>
                </a:lnTo>
                <a:lnTo>
                  <a:pt x="3093" y="4555"/>
                </a:lnTo>
                <a:lnTo>
                  <a:pt x="3042" y="4537"/>
                </a:lnTo>
                <a:lnTo>
                  <a:pt x="2993" y="4519"/>
                </a:lnTo>
                <a:lnTo>
                  <a:pt x="2943" y="4500"/>
                </a:lnTo>
                <a:lnTo>
                  <a:pt x="2894" y="4480"/>
                </a:lnTo>
                <a:lnTo>
                  <a:pt x="2846" y="4459"/>
                </a:lnTo>
                <a:lnTo>
                  <a:pt x="2797" y="4438"/>
                </a:lnTo>
                <a:lnTo>
                  <a:pt x="2749" y="4416"/>
                </a:lnTo>
                <a:lnTo>
                  <a:pt x="2700" y="4395"/>
                </a:lnTo>
                <a:lnTo>
                  <a:pt x="2653" y="4371"/>
                </a:lnTo>
                <a:lnTo>
                  <a:pt x="2605" y="4347"/>
                </a:lnTo>
                <a:lnTo>
                  <a:pt x="2558" y="4324"/>
                </a:lnTo>
                <a:lnTo>
                  <a:pt x="2512" y="4299"/>
                </a:lnTo>
                <a:lnTo>
                  <a:pt x="2465" y="4273"/>
                </a:lnTo>
                <a:lnTo>
                  <a:pt x="2419" y="4247"/>
                </a:lnTo>
                <a:lnTo>
                  <a:pt x="2373" y="4221"/>
                </a:lnTo>
                <a:lnTo>
                  <a:pt x="2328" y="4193"/>
                </a:lnTo>
                <a:lnTo>
                  <a:pt x="2282" y="4165"/>
                </a:lnTo>
                <a:lnTo>
                  <a:pt x="2238" y="4137"/>
                </a:lnTo>
                <a:lnTo>
                  <a:pt x="2193" y="4108"/>
                </a:lnTo>
                <a:lnTo>
                  <a:pt x="2149" y="4078"/>
                </a:lnTo>
                <a:lnTo>
                  <a:pt x="2105" y="4048"/>
                </a:lnTo>
                <a:lnTo>
                  <a:pt x="2061" y="4017"/>
                </a:lnTo>
                <a:lnTo>
                  <a:pt x="2018" y="3985"/>
                </a:lnTo>
                <a:lnTo>
                  <a:pt x="1975" y="3954"/>
                </a:lnTo>
                <a:lnTo>
                  <a:pt x="1933" y="3921"/>
                </a:lnTo>
                <a:lnTo>
                  <a:pt x="1891" y="3888"/>
                </a:lnTo>
                <a:lnTo>
                  <a:pt x="1849" y="3854"/>
                </a:lnTo>
                <a:lnTo>
                  <a:pt x="1808" y="3820"/>
                </a:lnTo>
                <a:lnTo>
                  <a:pt x="1767" y="3785"/>
                </a:lnTo>
                <a:lnTo>
                  <a:pt x="1726" y="3750"/>
                </a:lnTo>
                <a:lnTo>
                  <a:pt x="1687" y="3715"/>
                </a:lnTo>
                <a:lnTo>
                  <a:pt x="1646" y="3679"/>
                </a:lnTo>
                <a:lnTo>
                  <a:pt x="1608" y="3642"/>
                </a:lnTo>
                <a:lnTo>
                  <a:pt x="1569" y="3604"/>
                </a:lnTo>
                <a:lnTo>
                  <a:pt x="1530" y="3567"/>
                </a:lnTo>
                <a:lnTo>
                  <a:pt x="1492" y="3528"/>
                </a:lnTo>
                <a:lnTo>
                  <a:pt x="1454" y="3490"/>
                </a:lnTo>
                <a:lnTo>
                  <a:pt x="1417" y="3450"/>
                </a:lnTo>
                <a:lnTo>
                  <a:pt x="1380" y="3411"/>
                </a:lnTo>
                <a:lnTo>
                  <a:pt x="1344" y="3370"/>
                </a:lnTo>
                <a:lnTo>
                  <a:pt x="1307" y="3329"/>
                </a:lnTo>
                <a:lnTo>
                  <a:pt x="1272" y="3289"/>
                </a:lnTo>
                <a:lnTo>
                  <a:pt x="1237" y="3247"/>
                </a:lnTo>
                <a:lnTo>
                  <a:pt x="1202" y="3205"/>
                </a:lnTo>
                <a:lnTo>
                  <a:pt x="1168" y="3162"/>
                </a:lnTo>
                <a:lnTo>
                  <a:pt x="1134" y="3119"/>
                </a:lnTo>
                <a:lnTo>
                  <a:pt x="1101" y="3075"/>
                </a:lnTo>
                <a:lnTo>
                  <a:pt x="1068" y="3031"/>
                </a:lnTo>
                <a:lnTo>
                  <a:pt x="1035" y="2987"/>
                </a:lnTo>
                <a:lnTo>
                  <a:pt x="1003" y="2942"/>
                </a:lnTo>
                <a:lnTo>
                  <a:pt x="971" y="2897"/>
                </a:lnTo>
                <a:lnTo>
                  <a:pt x="941" y="2851"/>
                </a:lnTo>
                <a:lnTo>
                  <a:pt x="910" y="2805"/>
                </a:lnTo>
                <a:lnTo>
                  <a:pt x="880" y="2758"/>
                </a:lnTo>
                <a:lnTo>
                  <a:pt x="851" y="2712"/>
                </a:lnTo>
                <a:lnTo>
                  <a:pt x="822" y="2664"/>
                </a:lnTo>
                <a:lnTo>
                  <a:pt x="793" y="2616"/>
                </a:lnTo>
                <a:lnTo>
                  <a:pt x="765" y="2568"/>
                </a:lnTo>
                <a:lnTo>
                  <a:pt x="738" y="2520"/>
                </a:lnTo>
                <a:lnTo>
                  <a:pt x="710" y="2470"/>
                </a:lnTo>
                <a:lnTo>
                  <a:pt x="684" y="2421"/>
                </a:lnTo>
                <a:lnTo>
                  <a:pt x="658" y="2372"/>
                </a:lnTo>
                <a:lnTo>
                  <a:pt x="632" y="2321"/>
                </a:lnTo>
                <a:lnTo>
                  <a:pt x="607" y="2271"/>
                </a:lnTo>
                <a:lnTo>
                  <a:pt x="583" y="2220"/>
                </a:lnTo>
                <a:lnTo>
                  <a:pt x="558" y="2169"/>
                </a:lnTo>
                <a:lnTo>
                  <a:pt x="535" y="2117"/>
                </a:lnTo>
                <a:lnTo>
                  <a:pt x="513" y="2065"/>
                </a:lnTo>
                <a:lnTo>
                  <a:pt x="491" y="2013"/>
                </a:lnTo>
                <a:lnTo>
                  <a:pt x="469" y="1960"/>
                </a:lnTo>
                <a:lnTo>
                  <a:pt x="448" y="1908"/>
                </a:lnTo>
                <a:lnTo>
                  <a:pt x="427" y="1854"/>
                </a:lnTo>
                <a:lnTo>
                  <a:pt x="407" y="1800"/>
                </a:lnTo>
                <a:lnTo>
                  <a:pt x="387" y="1746"/>
                </a:lnTo>
                <a:lnTo>
                  <a:pt x="369" y="1692"/>
                </a:lnTo>
                <a:lnTo>
                  <a:pt x="351" y="1638"/>
                </a:lnTo>
                <a:lnTo>
                  <a:pt x="333" y="1582"/>
                </a:lnTo>
                <a:lnTo>
                  <a:pt x="316" y="1528"/>
                </a:lnTo>
                <a:lnTo>
                  <a:pt x="299" y="1472"/>
                </a:lnTo>
                <a:lnTo>
                  <a:pt x="283" y="1416"/>
                </a:lnTo>
                <a:lnTo>
                  <a:pt x="268" y="1360"/>
                </a:lnTo>
                <a:lnTo>
                  <a:pt x="253" y="1304"/>
                </a:lnTo>
                <a:lnTo>
                  <a:pt x="240" y="1247"/>
                </a:lnTo>
                <a:lnTo>
                  <a:pt x="225" y="1190"/>
                </a:lnTo>
                <a:lnTo>
                  <a:pt x="212" y="1133"/>
                </a:lnTo>
                <a:lnTo>
                  <a:pt x="200" y="1075"/>
                </a:lnTo>
                <a:lnTo>
                  <a:pt x="189" y="1018"/>
                </a:lnTo>
                <a:lnTo>
                  <a:pt x="178" y="960"/>
                </a:lnTo>
                <a:lnTo>
                  <a:pt x="168" y="901"/>
                </a:lnTo>
                <a:lnTo>
                  <a:pt x="158" y="842"/>
                </a:lnTo>
                <a:lnTo>
                  <a:pt x="149" y="784"/>
                </a:lnTo>
                <a:lnTo>
                  <a:pt x="140" y="725"/>
                </a:lnTo>
                <a:lnTo>
                  <a:pt x="132" y="666"/>
                </a:lnTo>
                <a:lnTo>
                  <a:pt x="125" y="606"/>
                </a:lnTo>
                <a:lnTo>
                  <a:pt x="119" y="547"/>
                </a:lnTo>
                <a:lnTo>
                  <a:pt x="113" y="487"/>
                </a:lnTo>
                <a:lnTo>
                  <a:pt x="108" y="427"/>
                </a:lnTo>
                <a:lnTo>
                  <a:pt x="103" y="366"/>
                </a:lnTo>
                <a:lnTo>
                  <a:pt x="100" y="306"/>
                </a:lnTo>
                <a:lnTo>
                  <a:pt x="96" y="245"/>
                </a:lnTo>
                <a:lnTo>
                  <a:pt x="94" y="184"/>
                </a:lnTo>
                <a:lnTo>
                  <a:pt x="92" y="123"/>
                </a:lnTo>
                <a:lnTo>
                  <a:pt x="91" y="62"/>
                </a:lnTo>
                <a:lnTo>
                  <a:pt x="91" y="0"/>
                </a:lnTo>
                <a:lnTo>
                  <a:pt x="0" y="0"/>
                </a:lnTo>
              </a:path>
            </a:pathLst>
          </a:custGeom>
          <a:solidFill>
            <a:srgbClr val="008FE0"/>
          </a:solidFill>
          <a:ln>
            <a:noFill/>
          </a:ln>
        </p:spPr>
      </p:sp>
      <p:sp>
        <p:nvSpPr>
          <p:cNvPr id="1247" name="Google Shape;1247;p79"/>
          <p:cNvSpPr/>
          <p:nvPr/>
        </p:nvSpPr>
        <p:spPr>
          <a:xfrm rot="-3389400">
            <a:off x="2543760" y="4830120"/>
            <a:ext cx="1152000" cy="1143000"/>
          </a:xfrm>
          <a:custGeom>
            <a:rect b="b" l="l" r="r" t="t"/>
            <a:pathLst>
              <a:path extrusionOk="0" h="4872" w="4360">
                <a:moveTo>
                  <a:pt x="4359" y="0"/>
                </a:moveTo>
                <a:lnTo>
                  <a:pt x="4359" y="0"/>
                </a:lnTo>
                <a:lnTo>
                  <a:pt x="4303" y="0"/>
                </a:lnTo>
                <a:lnTo>
                  <a:pt x="4248" y="2"/>
                </a:lnTo>
                <a:lnTo>
                  <a:pt x="4191" y="3"/>
                </a:lnTo>
                <a:lnTo>
                  <a:pt x="4135" y="7"/>
                </a:lnTo>
                <a:lnTo>
                  <a:pt x="4080" y="10"/>
                </a:lnTo>
                <a:lnTo>
                  <a:pt x="4025" y="15"/>
                </a:lnTo>
                <a:lnTo>
                  <a:pt x="3969" y="19"/>
                </a:lnTo>
                <a:lnTo>
                  <a:pt x="3915" y="25"/>
                </a:lnTo>
                <a:lnTo>
                  <a:pt x="3860" y="32"/>
                </a:lnTo>
                <a:lnTo>
                  <a:pt x="3805" y="40"/>
                </a:lnTo>
                <a:lnTo>
                  <a:pt x="3751" y="47"/>
                </a:lnTo>
                <a:lnTo>
                  <a:pt x="3697" y="57"/>
                </a:lnTo>
                <a:lnTo>
                  <a:pt x="3643" y="66"/>
                </a:lnTo>
                <a:lnTo>
                  <a:pt x="3590" y="77"/>
                </a:lnTo>
                <a:lnTo>
                  <a:pt x="3536" y="87"/>
                </a:lnTo>
                <a:lnTo>
                  <a:pt x="3483" y="100"/>
                </a:lnTo>
                <a:lnTo>
                  <a:pt x="3430" y="112"/>
                </a:lnTo>
                <a:lnTo>
                  <a:pt x="3377" y="126"/>
                </a:lnTo>
                <a:lnTo>
                  <a:pt x="3325" y="139"/>
                </a:lnTo>
                <a:lnTo>
                  <a:pt x="3272" y="154"/>
                </a:lnTo>
                <a:lnTo>
                  <a:pt x="3220" y="170"/>
                </a:lnTo>
                <a:lnTo>
                  <a:pt x="3168" y="185"/>
                </a:lnTo>
                <a:lnTo>
                  <a:pt x="3116" y="202"/>
                </a:lnTo>
                <a:lnTo>
                  <a:pt x="3066" y="219"/>
                </a:lnTo>
                <a:lnTo>
                  <a:pt x="3014" y="237"/>
                </a:lnTo>
                <a:lnTo>
                  <a:pt x="2963" y="257"/>
                </a:lnTo>
                <a:lnTo>
                  <a:pt x="2913" y="276"/>
                </a:lnTo>
                <a:lnTo>
                  <a:pt x="2863" y="296"/>
                </a:lnTo>
                <a:lnTo>
                  <a:pt x="2813" y="318"/>
                </a:lnTo>
                <a:lnTo>
                  <a:pt x="2764" y="339"/>
                </a:lnTo>
                <a:lnTo>
                  <a:pt x="2714" y="361"/>
                </a:lnTo>
                <a:lnTo>
                  <a:pt x="2666" y="385"/>
                </a:lnTo>
                <a:lnTo>
                  <a:pt x="2616" y="407"/>
                </a:lnTo>
                <a:lnTo>
                  <a:pt x="2568" y="432"/>
                </a:lnTo>
                <a:lnTo>
                  <a:pt x="2520" y="457"/>
                </a:lnTo>
                <a:lnTo>
                  <a:pt x="2472" y="482"/>
                </a:lnTo>
                <a:lnTo>
                  <a:pt x="2425" y="508"/>
                </a:lnTo>
                <a:lnTo>
                  <a:pt x="2377" y="535"/>
                </a:lnTo>
                <a:lnTo>
                  <a:pt x="2331" y="562"/>
                </a:lnTo>
                <a:lnTo>
                  <a:pt x="2284" y="589"/>
                </a:lnTo>
                <a:lnTo>
                  <a:pt x="2238" y="619"/>
                </a:lnTo>
                <a:lnTo>
                  <a:pt x="2192" y="647"/>
                </a:lnTo>
                <a:lnTo>
                  <a:pt x="2146" y="676"/>
                </a:lnTo>
                <a:lnTo>
                  <a:pt x="2102" y="707"/>
                </a:lnTo>
                <a:lnTo>
                  <a:pt x="2056" y="737"/>
                </a:lnTo>
                <a:lnTo>
                  <a:pt x="2012" y="769"/>
                </a:lnTo>
                <a:lnTo>
                  <a:pt x="1968" y="802"/>
                </a:lnTo>
                <a:lnTo>
                  <a:pt x="1925" y="834"/>
                </a:lnTo>
                <a:lnTo>
                  <a:pt x="1881" y="867"/>
                </a:lnTo>
                <a:lnTo>
                  <a:pt x="1839" y="901"/>
                </a:lnTo>
                <a:lnTo>
                  <a:pt x="1796" y="935"/>
                </a:lnTo>
                <a:lnTo>
                  <a:pt x="1754" y="970"/>
                </a:lnTo>
                <a:lnTo>
                  <a:pt x="1712" y="1005"/>
                </a:lnTo>
                <a:lnTo>
                  <a:pt x="1671" y="1042"/>
                </a:lnTo>
                <a:lnTo>
                  <a:pt x="1629" y="1078"/>
                </a:lnTo>
                <a:lnTo>
                  <a:pt x="1589" y="1115"/>
                </a:lnTo>
                <a:lnTo>
                  <a:pt x="1548" y="1152"/>
                </a:lnTo>
                <a:lnTo>
                  <a:pt x="1509" y="1191"/>
                </a:lnTo>
                <a:lnTo>
                  <a:pt x="1469" y="1229"/>
                </a:lnTo>
                <a:lnTo>
                  <a:pt x="1431" y="1268"/>
                </a:lnTo>
                <a:lnTo>
                  <a:pt x="1392" y="1307"/>
                </a:lnTo>
                <a:lnTo>
                  <a:pt x="1354" y="1348"/>
                </a:lnTo>
                <a:lnTo>
                  <a:pt x="1317" y="1389"/>
                </a:lnTo>
                <a:lnTo>
                  <a:pt x="1279" y="1430"/>
                </a:lnTo>
                <a:lnTo>
                  <a:pt x="1243" y="1471"/>
                </a:lnTo>
                <a:lnTo>
                  <a:pt x="1206" y="1513"/>
                </a:lnTo>
                <a:lnTo>
                  <a:pt x="1170" y="1556"/>
                </a:lnTo>
                <a:lnTo>
                  <a:pt x="1134" y="1599"/>
                </a:lnTo>
                <a:lnTo>
                  <a:pt x="1100" y="1642"/>
                </a:lnTo>
                <a:lnTo>
                  <a:pt x="1066" y="1686"/>
                </a:lnTo>
                <a:lnTo>
                  <a:pt x="1031" y="1731"/>
                </a:lnTo>
                <a:lnTo>
                  <a:pt x="998" y="1776"/>
                </a:lnTo>
                <a:lnTo>
                  <a:pt x="964" y="1821"/>
                </a:lnTo>
                <a:lnTo>
                  <a:pt x="932" y="1867"/>
                </a:lnTo>
                <a:lnTo>
                  <a:pt x="900" y="1914"/>
                </a:lnTo>
                <a:lnTo>
                  <a:pt x="868" y="1960"/>
                </a:lnTo>
                <a:lnTo>
                  <a:pt x="837" y="2007"/>
                </a:lnTo>
                <a:lnTo>
                  <a:pt x="805" y="2055"/>
                </a:lnTo>
                <a:lnTo>
                  <a:pt x="776" y="2102"/>
                </a:lnTo>
                <a:lnTo>
                  <a:pt x="746" y="2151"/>
                </a:lnTo>
                <a:lnTo>
                  <a:pt x="717" y="2200"/>
                </a:lnTo>
                <a:lnTo>
                  <a:pt x="688" y="2249"/>
                </a:lnTo>
                <a:lnTo>
                  <a:pt x="660" y="2299"/>
                </a:lnTo>
                <a:lnTo>
                  <a:pt x="632" y="2349"/>
                </a:lnTo>
                <a:lnTo>
                  <a:pt x="605" y="2399"/>
                </a:lnTo>
                <a:lnTo>
                  <a:pt x="579" y="2450"/>
                </a:lnTo>
                <a:lnTo>
                  <a:pt x="552" y="2502"/>
                </a:lnTo>
                <a:lnTo>
                  <a:pt x="527" y="2553"/>
                </a:lnTo>
                <a:lnTo>
                  <a:pt x="502" y="2605"/>
                </a:lnTo>
                <a:lnTo>
                  <a:pt x="477" y="2657"/>
                </a:lnTo>
                <a:lnTo>
                  <a:pt x="454" y="2710"/>
                </a:lnTo>
                <a:lnTo>
                  <a:pt x="431" y="2763"/>
                </a:lnTo>
                <a:lnTo>
                  <a:pt x="408" y="2816"/>
                </a:lnTo>
                <a:lnTo>
                  <a:pt x="385" y="2870"/>
                </a:lnTo>
                <a:lnTo>
                  <a:pt x="364" y="2923"/>
                </a:lnTo>
                <a:lnTo>
                  <a:pt x="343" y="2979"/>
                </a:lnTo>
                <a:lnTo>
                  <a:pt x="323" y="3033"/>
                </a:lnTo>
                <a:lnTo>
                  <a:pt x="302" y="3089"/>
                </a:lnTo>
                <a:lnTo>
                  <a:pt x="283" y="3144"/>
                </a:lnTo>
                <a:lnTo>
                  <a:pt x="265" y="3199"/>
                </a:lnTo>
                <a:lnTo>
                  <a:pt x="247" y="3256"/>
                </a:lnTo>
                <a:lnTo>
                  <a:pt x="229" y="3311"/>
                </a:lnTo>
                <a:lnTo>
                  <a:pt x="212" y="3369"/>
                </a:lnTo>
                <a:lnTo>
                  <a:pt x="196" y="3426"/>
                </a:lnTo>
                <a:lnTo>
                  <a:pt x="181" y="3483"/>
                </a:lnTo>
                <a:lnTo>
                  <a:pt x="166" y="3541"/>
                </a:lnTo>
                <a:lnTo>
                  <a:pt x="152" y="3599"/>
                </a:lnTo>
                <a:lnTo>
                  <a:pt x="137" y="3656"/>
                </a:lnTo>
                <a:lnTo>
                  <a:pt x="124" y="3715"/>
                </a:lnTo>
                <a:lnTo>
                  <a:pt x="112" y="3774"/>
                </a:lnTo>
                <a:lnTo>
                  <a:pt x="100" y="3833"/>
                </a:lnTo>
                <a:lnTo>
                  <a:pt x="89" y="3892"/>
                </a:lnTo>
                <a:lnTo>
                  <a:pt x="78" y="3951"/>
                </a:lnTo>
                <a:lnTo>
                  <a:pt x="68" y="4011"/>
                </a:lnTo>
                <a:lnTo>
                  <a:pt x="58" y="4071"/>
                </a:lnTo>
                <a:lnTo>
                  <a:pt x="50" y="4131"/>
                </a:lnTo>
                <a:lnTo>
                  <a:pt x="42" y="4192"/>
                </a:lnTo>
                <a:lnTo>
                  <a:pt x="35" y="4252"/>
                </a:lnTo>
                <a:lnTo>
                  <a:pt x="28" y="4313"/>
                </a:lnTo>
                <a:lnTo>
                  <a:pt x="22" y="4374"/>
                </a:lnTo>
                <a:lnTo>
                  <a:pt x="17" y="4437"/>
                </a:lnTo>
                <a:lnTo>
                  <a:pt x="13" y="4498"/>
                </a:lnTo>
                <a:lnTo>
                  <a:pt x="9" y="4560"/>
                </a:lnTo>
                <a:lnTo>
                  <a:pt x="6" y="4621"/>
                </a:lnTo>
                <a:lnTo>
                  <a:pt x="3" y="4684"/>
                </a:lnTo>
                <a:lnTo>
                  <a:pt x="1" y="4747"/>
                </a:lnTo>
                <a:lnTo>
                  <a:pt x="0" y="4809"/>
                </a:lnTo>
                <a:lnTo>
                  <a:pt x="0" y="4871"/>
                </a:lnTo>
                <a:lnTo>
                  <a:pt x="91" y="4871"/>
                </a:lnTo>
                <a:lnTo>
                  <a:pt x="91" y="4810"/>
                </a:lnTo>
                <a:lnTo>
                  <a:pt x="92" y="4749"/>
                </a:lnTo>
                <a:lnTo>
                  <a:pt x="94" y="4688"/>
                </a:lnTo>
                <a:lnTo>
                  <a:pt x="96" y="4627"/>
                </a:lnTo>
                <a:lnTo>
                  <a:pt x="100" y="4566"/>
                </a:lnTo>
                <a:lnTo>
                  <a:pt x="103" y="4506"/>
                </a:lnTo>
                <a:lnTo>
                  <a:pt x="108" y="4445"/>
                </a:lnTo>
                <a:lnTo>
                  <a:pt x="113" y="4385"/>
                </a:lnTo>
                <a:lnTo>
                  <a:pt x="119" y="4325"/>
                </a:lnTo>
                <a:lnTo>
                  <a:pt x="125" y="4266"/>
                </a:lnTo>
                <a:lnTo>
                  <a:pt x="132" y="4206"/>
                </a:lnTo>
                <a:lnTo>
                  <a:pt x="140" y="4147"/>
                </a:lnTo>
                <a:lnTo>
                  <a:pt x="149" y="4088"/>
                </a:lnTo>
                <a:lnTo>
                  <a:pt x="158" y="4030"/>
                </a:lnTo>
                <a:lnTo>
                  <a:pt x="168" y="3971"/>
                </a:lnTo>
                <a:lnTo>
                  <a:pt x="178" y="3912"/>
                </a:lnTo>
                <a:lnTo>
                  <a:pt x="189" y="3854"/>
                </a:lnTo>
                <a:lnTo>
                  <a:pt x="200" y="3797"/>
                </a:lnTo>
                <a:lnTo>
                  <a:pt x="212" y="3739"/>
                </a:lnTo>
                <a:lnTo>
                  <a:pt x="225" y="3682"/>
                </a:lnTo>
                <a:lnTo>
                  <a:pt x="240" y="3625"/>
                </a:lnTo>
                <a:lnTo>
                  <a:pt x="253" y="3568"/>
                </a:lnTo>
                <a:lnTo>
                  <a:pt x="268" y="3512"/>
                </a:lnTo>
                <a:lnTo>
                  <a:pt x="283" y="3456"/>
                </a:lnTo>
                <a:lnTo>
                  <a:pt x="299" y="3400"/>
                </a:lnTo>
                <a:lnTo>
                  <a:pt x="316" y="3344"/>
                </a:lnTo>
                <a:lnTo>
                  <a:pt x="333" y="3290"/>
                </a:lnTo>
                <a:lnTo>
                  <a:pt x="351" y="3234"/>
                </a:lnTo>
                <a:lnTo>
                  <a:pt x="369" y="3180"/>
                </a:lnTo>
                <a:lnTo>
                  <a:pt x="387" y="3126"/>
                </a:lnTo>
                <a:lnTo>
                  <a:pt x="407" y="3072"/>
                </a:lnTo>
                <a:lnTo>
                  <a:pt x="427" y="3018"/>
                </a:lnTo>
                <a:lnTo>
                  <a:pt x="448" y="2964"/>
                </a:lnTo>
                <a:lnTo>
                  <a:pt x="469" y="2912"/>
                </a:lnTo>
                <a:lnTo>
                  <a:pt x="491" y="2859"/>
                </a:lnTo>
                <a:lnTo>
                  <a:pt x="513" y="2807"/>
                </a:lnTo>
                <a:lnTo>
                  <a:pt x="535" y="2755"/>
                </a:lnTo>
                <a:lnTo>
                  <a:pt x="558" y="2703"/>
                </a:lnTo>
                <a:lnTo>
                  <a:pt x="583" y="2652"/>
                </a:lnTo>
                <a:lnTo>
                  <a:pt x="607" y="2601"/>
                </a:lnTo>
                <a:lnTo>
                  <a:pt x="632" y="2551"/>
                </a:lnTo>
                <a:lnTo>
                  <a:pt x="658" y="2501"/>
                </a:lnTo>
                <a:lnTo>
                  <a:pt x="684" y="2451"/>
                </a:lnTo>
                <a:lnTo>
                  <a:pt x="710" y="2402"/>
                </a:lnTo>
                <a:lnTo>
                  <a:pt x="738" y="2352"/>
                </a:lnTo>
                <a:lnTo>
                  <a:pt x="765" y="2304"/>
                </a:lnTo>
                <a:lnTo>
                  <a:pt x="793" y="2256"/>
                </a:lnTo>
                <a:lnTo>
                  <a:pt x="822" y="2208"/>
                </a:lnTo>
                <a:lnTo>
                  <a:pt x="851" y="2160"/>
                </a:lnTo>
                <a:lnTo>
                  <a:pt x="880" y="2114"/>
                </a:lnTo>
                <a:lnTo>
                  <a:pt x="910" y="2067"/>
                </a:lnTo>
                <a:lnTo>
                  <a:pt x="941" y="2021"/>
                </a:lnTo>
                <a:lnTo>
                  <a:pt x="971" y="1975"/>
                </a:lnTo>
                <a:lnTo>
                  <a:pt x="1003" y="1931"/>
                </a:lnTo>
                <a:lnTo>
                  <a:pt x="1035" y="1885"/>
                </a:lnTo>
                <a:lnTo>
                  <a:pt x="1068" y="1841"/>
                </a:lnTo>
                <a:lnTo>
                  <a:pt x="1101" y="1797"/>
                </a:lnTo>
                <a:lnTo>
                  <a:pt x="1134" y="1753"/>
                </a:lnTo>
                <a:lnTo>
                  <a:pt x="1168" y="1710"/>
                </a:lnTo>
                <a:lnTo>
                  <a:pt x="1202" y="1667"/>
                </a:lnTo>
                <a:lnTo>
                  <a:pt x="1237" y="1625"/>
                </a:lnTo>
                <a:lnTo>
                  <a:pt x="1272" y="1583"/>
                </a:lnTo>
                <a:lnTo>
                  <a:pt x="1307" y="1543"/>
                </a:lnTo>
                <a:lnTo>
                  <a:pt x="1344" y="1502"/>
                </a:lnTo>
                <a:lnTo>
                  <a:pt x="1380" y="1461"/>
                </a:lnTo>
                <a:lnTo>
                  <a:pt x="1417" y="1422"/>
                </a:lnTo>
                <a:lnTo>
                  <a:pt x="1454" y="1382"/>
                </a:lnTo>
                <a:lnTo>
                  <a:pt x="1492" y="1344"/>
                </a:lnTo>
                <a:lnTo>
                  <a:pt x="1530" y="1305"/>
                </a:lnTo>
                <a:lnTo>
                  <a:pt x="1569" y="1268"/>
                </a:lnTo>
                <a:lnTo>
                  <a:pt x="1608" y="1230"/>
                </a:lnTo>
                <a:lnTo>
                  <a:pt x="1646" y="1193"/>
                </a:lnTo>
                <a:lnTo>
                  <a:pt x="1687" y="1157"/>
                </a:lnTo>
                <a:lnTo>
                  <a:pt x="1726" y="1122"/>
                </a:lnTo>
                <a:lnTo>
                  <a:pt x="1767" y="1087"/>
                </a:lnTo>
                <a:lnTo>
                  <a:pt x="1808" y="1052"/>
                </a:lnTo>
                <a:lnTo>
                  <a:pt x="1849" y="1018"/>
                </a:lnTo>
                <a:lnTo>
                  <a:pt x="1891" y="984"/>
                </a:lnTo>
                <a:lnTo>
                  <a:pt x="1933" y="951"/>
                </a:lnTo>
                <a:lnTo>
                  <a:pt x="1975" y="918"/>
                </a:lnTo>
                <a:lnTo>
                  <a:pt x="2018" y="887"/>
                </a:lnTo>
                <a:lnTo>
                  <a:pt x="2061" y="855"/>
                </a:lnTo>
                <a:lnTo>
                  <a:pt x="2105" y="824"/>
                </a:lnTo>
                <a:lnTo>
                  <a:pt x="2149" y="794"/>
                </a:lnTo>
                <a:lnTo>
                  <a:pt x="2193" y="765"/>
                </a:lnTo>
                <a:lnTo>
                  <a:pt x="2238" y="735"/>
                </a:lnTo>
                <a:lnTo>
                  <a:pt x="2282" y="707"/>
                </a:lnTo>
                <a:lnTo>
                  <a:pt x="2328" y="679"/>
                </a:lnTo>
                <a:lnTo>
                  <a:pt x="2373" y="651"/>
                </a:lnTo>
                <a:lnTo>
                  <a:pt x="2419" y="625"/>
                </a:lnTo>
                <a:lnTo>
                  <a:pt x="2465" y="599"/>
                </a:lnTo>
                <a:lnTo>
                  <a:pt x="2512" y="573"/>
                </a:lnTo>
                <a:lnTo>
                  <a:pt x="2558" y="549"/>
                </a:lnTo>
                <a:lnTo>
                  <a:pt x="2605" y="525"/>
                </a:lnTo>
                <a:lnTo>
                  <a:pt x="2653" y="501"/>
                </a:lnTo>
                <a:lnTo>
                  <a:pt x="2700" y="477"/>
                </a:lnTo>
                <a:lnTo>
                  <a:pt x="2749" y="456"/>
                </a:lnTo>
                <a:lnTo>
                  <a:pt x="2797" y="434"/>
                </a:lnTo>
                <a:lnTo>
                  <a:pt x="2846" y="413"/>
                </a:lnTo>
                <a:lnTo>
                  <a:pt x="2894" y="392"/>
                </a:lnTo>
                <a:lnTo>
                  <a:pt x="2943" y="372"/>
                </a:lnTo>
                <a:lnTo>
                  <a:pt x="2993" y="353"/>
                </a:lnTo>
                <a:lnTo>
                  <a:pt x="3042" y="335"/>
                </a:lnTo>
                <a:lnTo>
                  <a:pt x="3093" y="317"/>
                </a:lnTo>
                <a:lnTo>
                  <a:pt x="3142" y="300"/>
                </a:lnTo>
                <a:lnTo>
                  <a:pt x="3193" y="284"/>
                </a:lnTo>
                <a:lnTo>
                  <a:pt x="3244" y="268"/>
                </a:lnTo>
                <a:lnTo>
                  <a:pt x="3295" y="252"/>
                </a:lnTo>
                <a:lnTo>
                  <a:pt x="3346" y="239"/>
                </a:lnTo>
                <a:lnTo>
                  <a:pt x="3397" y="224"/>
                </a:lnTo>
                <a:lnTo>
                  <a:pt x="3449" y="211"/>
                </a:lnTo>
                <a:lnTo>
                  <a:pt x="3501" y="199"/>
                </a:lnTo>
                <a:lnTo>
                  <a:pt x="3553" y="188"/>
                </a:lnTo>
                <a:lnTo>
                  <a:pt x="3605" y="176"/>
                </a:lnTo>
                <a:lnTo>
                  <a:pt x="3658" y="166"/>
                </a:lnTo>
                <a:lnTo>
                  <a:pt x="3710" y="157"/>
                </a:lnTo>
                <a:lnTo>
                  <a:pt x="3764" y="148"/>
                </a:lnTo>
                <a:lnTo>
                  <a:pt x="3817" y="140"/>
                </a:lnTo>
                <a:lnTo>
                  <a:pt x="3870" y="133"/>
                </a:lnTo>
                <a:lnTo>
                  <a:pt x="3924" y="127"/>
                </a:lnTo>
                <a:lnTo>
                  <a:pt x="3977" y="121"/>
                </a:lnTo>
                <a:lnTo>
                  <a:pt x="4032" y="116"/>
                </a:lnTo>
                <a:lnTo>
                  <a:pt x="4086" y="112"/>
                </a:lnTo>
                <a:lnTo>
                  <a:pt x="4140" y="109"/>
                </a:lnTo>
                <a:lnTo>
                  <a:pt x="4195" y="105"/>
                </a:lnTo>
                <a:lnTo>
                  <a:pt x="4250" y="103"/>
                </a:lnTo>
                <a:lnTo>
                  <a:pt x="4304" y="103"/>
                </a:lnTo>
                <a:lnTo>
                  <a:pt x="4359" y="102"/>
                </a:lnTo>
                <a:lnTo>
                  <a:pt x="4359" y="0"/>
                </a:lnTo>
              </a:path>
            </a:pathLst>
          </a:custGeom>
          <a:solidFill>
            <a:srgbClr val="008FE0"/>
          </a:solidFill>
          <a:ln>
            <a:noFill/>
          </a:ln>
        </p:spPr>
      </p:sp>
      <p:sp>
        <p:nvSpPr>
          <p:cNvPr id="1248" name="Google Shape;1248;p79"/>
          <p:cNvSpPr/>
          <p:nvPr/>
        </p:nvSpPr>
        <p:spPr>
          <a:xfrm rot="-3389400">
            <a:off x="3030120" y="4977360"/>
            <a:ext cx="769680" cy="799560"/>
          </a:xfrm>
          <a:custGeom>
            <a:rect b="b" l="l" r="r" t="t"/>
            <a:pathLst>
              <a:path extrusionOk="0" h="3410" w="2906">
                <a:moveTo>
                  <a:pt x="95" y="3357"/>
                </a:moveTo>
                <a:lnTo>
                  <a:pt x="85" y="3409"/>
                </a:lnTo>
                <a:lnTo>
                  <a:pt x="2905" y="69"/>
                </a:lnTo>
                <a:lnTo>
                  <a:pt x="2838" y="0"/>
                </a:lnTo>
                <a:lnTo>
                  <a:pt x="19" y="3339"/>
                </a:lnTo>
                <a:lnTo>
                  <a:pt x="9" y="3391"/>
                </a:lnTo>
                <a:lnTo>
                  <a:pt x="19" y="3339"/>
                </a:lnTo>
                <a:lnTo>
                  <a:pt x="0" y="3362"/>
                </a:lnTo>
                <a:lnTo>
                  <a:pt x="9" y="3391"/>
                </a:lnTo>
                <a:lnTo>
                  <a:pt x="95" y="3357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249" name="Google Shape;1249;p79"/>
          <p:cNvSpPr/>
          <p:nvPr/>
        </p:nvSpPr>
        <p:spPr>
          <a:xfrm rot="-3389400">
            <a:off x="3709440" y="5699520"/>
            <a:ext cx="210600" cy="546840"/>
          </a:xfrm>
          <a:custGeom>
            <a:rect b="b" l="l" r="r" t="t"/>
            <a:pathLst>
              <a:path extrusionOk="0" h="2330" w="800">
                <a:moveTo>
                  <a:pt x="736" y="2211"/>
                </a:moveTo>
                <a:lnTo>
                  <a:pt x="799" y="2240"/>
                </a:lnTo>
                <a:lnTo>
                  <a:pt x="86" y="0"/>
                </a:lnTo>
                <a:lnTo>
                  <a:pt x="0" y="34"/>
                </a:lnTo>
                <a:lnTo>
                  <a:pt x="713" y="2274"/>
                </a:lnTo>
                <a:lnTo>
                  <a:pt x="777" y="2302"/>
                </a:lnTo>
                <a:lnTo>
                  <a:pt x="713" y="2274"/>
                </a:lnTo>
                <a:lnTo>
                  <a:pt x="731" y="2329"/>
                </a:lnTo>
                <a:lnTo>
                  <a:pt x="777" y="2302"/>
                </a:lnTo>
                <a:lnTo>
                  <a:pt x="736" y="2211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250" name="Google Shape;1250;p79"/>
          <p:cNvSpPr/>
          <p:nvPr/>
        </p:nvSpPr>
        <p:spPr>
          <a:xfrm rot="-3389400">
            <a:off x="3619440" y="5176080"/>
            <a:ext cx="1052280" cy="554760"/>
          </a:xfrm>
          <a:custGeom>
            <a:rect b="b" l="l" r="r" t="t"/>
            <a:pathLst>
              <a:path extrusionOk="0" h="2369" w="3981">
                <a:moveTo>
                  <a:pt x="3959" y="45"/>
                </a:moveTo>
                <a:lnTo>
                  <a:pt x="3938" y="0"/>
                </a:lnTo>
                <a:lnTo>
                  <a:pt x="0" y="2277"/>
                </a:lnTo>
                <a:lnTo>
                  <a:pt x="41" y="2368"/>
                </a:lnTo>
                <a:lnTo>
                  <a:pt x="3980" y="90"/>
                </a:lnTo>
                <a:lnTo>
                  <a:pt x="3959" y="45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251" name="Google Shape;1251;p79"/>
          <p:cNvSpPr/>
          <p:nvPr/>
        </p:nvSpPr>
        <p:spPr>
          <a:xfrm rot="-3389400">
            <a:off x="4045680" y="4961520"/>
            <a:ext cx="837720" cy="502200"/>
          </a:xfrm>
          <a:custGeom>
            <a:rect b="b" l="l" r="r" t="t"/>
            <a:pathLst>
              <a:path extrusionOk="0" h="2139" w="3172">
                <a:moveTo>
                  <a:pt x="3147" y="43"/>
                </a:moveTo>
                <a:lnTo>
                  <a:pt x="3125" y="0"/>
                </a:lnTo>
                <a:lnTo>
                  <a:pt x="0" y="2049"/>
                </a:lnTo>
                <a:lnTo>
                  <a:pt x="45" y="2138"/>
                </a:lnTo>
                <a:lnTo>
                  <a:pt x="3171" y="87"/>
                </a:lnTo>
                <a:lnTo>
                  <a:pt x="3147" y="43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252" name="Google Shape;1252;p79"/>
          <p:cNvSpPr/>
          <p:nvPr/>
        </p:nvSpPr>
        <p:spPr>
          <a:xfrm rot="-3389400">
            <a:off x="3605040" y="4291200"/>
            <a:ext cx="564840" cy="354600"/>
          </a:xfrm>
          <a:custGeom>
            <a:rect b="b" l="l" r="r" t="t"/>
            <a:pathLst>
              <a:path extrusionOk="0" h="1516" w="2137">
                <a:moveTo>
                  <a:pt x="104" y="90"/>
                </a:moveTo>
                <a:lnTo>
                  <a:pt x="35" y="141"/>
                </a:lnTo>
                <a:lnTo>
                  <a:pt x="2090" y="1515"/>
                </a:lnTo>
                <a:lnTo>
                  <a:pt x="2136" y="1428"/>
                </a:lnTo>
                <a:lnTo>
                  <a:pt x="82" y="54"/>
                </a:lnTo>
                <a:lnTo>
                  <a:pt x="13" y="105"/>
                </a:lnTo>
                <a:lnTo>
                  <a:pt x="82" y="54"/>
                </a:lnTo>
                <a:lnTo>
                  <a:pt x="0" y="0"/>
                </a:lnTo>
                <a:lnTo>
                  <a:pt x="13" y="105"/>
                </a:lnTo>
                <a:lnTo>
                  <a:pt x="104" y="90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253" name="Google Shape;1253;p79"/>
          <p:cNvSpPr/>
          <p:nvPr/>
        </p:nvSpPr>
        <p:spPr>
          <a:xfrm rot="-3389400">
            <a:off x="3841560" y="4421880"/>
            <a:ext cx="118800" cy="638640"/>
          </a:xfrm>
          <a:custGeom>
            <a:rect b="b" l="l" r="r" t="t"/>
            <a:pathLst>
              <a:path extrusionOk="0" h="2718" w="447">
                <a:moveTo>
                  <a:pt x="402" y="2710"/>
                </a:moveTo>
                <a:lnTo>
                  <a:pt x="446" y="2702"/>
                </a:lnTo>
                <a:lnTo>
                  <a:pt x="91" y="0"/>
                </a:lnTo>
                <a:lnTo>
                  <a:pt x="0" y="15"/>
                </a:lnTo>
                <a:lnTo>
                  <a:pt x="356" y="2717"/>
                </a:lnTo>
                <a:lnTo>
                  <a:pt x="402" y="2710"/>
                </a:lnTo>
              </a:path>
            </a:pathLst>
          </a:custGeom>
          <a:solidFill>
            <a:srgbClr val="DC2B19"/>
          </a:solidFill>
          <a:ln>
            <a:noFill/>
          </a:ln>
        </p:spPr>
      </p:sp>
      <p:sp>
        <p:nvSpPr>
          <p:cNvPr id="1254" name="Google Shape;1254;p79"/>
          <p:cNvSpPr/>
          <p:nvPr/>
        </p:nvSpPr>
        <p:spPr>
          <a:xfrm rot="-3389400">
            <a:off x="3742920" y="3689640"/>
            <a:ext cx="360000" cy="308520"/>
          </a:xfrm>
          <a:custGeom>
            <a:rect b="b" l="l" r="r" t="t"/>
            <a:pathLst>
              <a:path extrusionOk="0" h="1318" w="1362">
                <a:moveTo>
                  <a:pt x="1361" y="0"/>
                </a:moveTo>
                <a:lnTo>
                  <a:pt x="625" y="1317"/>
                </a:lnTo>
                <a:lnTo>
                  <a:pt x="624" y="1307"/>
                </a:lnTo>
                <a:lnTo>
                  <a:pt x="622" y="1296"/>
                </a:lnTo>
                <a:lnTo>
                  <a:pt x="621" y="1285"/>
                </a:lnTo>
                <a:lnTo>
                  <a:pt x="619" y="1275"/>
                </a:lnTo>
                <a:lnTo>
                  <a:pt x="618" y="1265"/>
                </a:lnTo>
                <a:lnTo>
                  <a:pt x="616" y="1254"/>
                </a:lnTo>
                <a:lnTo>
                  <a:pt x="614" y="1244"/>
                </a:lnTo>
                <a:lnTo>
                  <a:pt x="613" y="1233"/>
                </a:lnTo>
                <a:lnTo>
                  <a:pt x="611" y="1223"/>
                </a:lnTo>
                <a:lnTo>
                  <a:pt x="609" y="1213"/>
                </a:lnTo>
                <a:lnTo>
                  <a:pt x="607" y="1203"/>
                </a:lnTo>
                <a:lnTo>
                  <a:pt x="605" y="1193"/>
                </a:lnTo>
                <a:lnTo>
                  <a:pt x="603" y="1184"/>
                </a:lnTo>
                <a:lnTo>
                  <a:pt x="601" y="1173"/>
                </a:lnTo>
                <a:lnTo>
                  <a:pt x="599" y="1163"/>
                </a:lnTo>
                <a:lnTo>
                  <a:pt x="597" y="1153"/>
                </a:lnTo>
                <a:lnTo>
                  <a:pt x="594" y="1143"/>
                </a:lnTo>
                <a:lnTo>
                  <a:pt x="592" y="1134"/>
                </a:lnTo>
                <a:lnTo>
                  <a:pt x="590" y="1124"/>
                </a:lnTo>
                <a:lnTo>
                  <a:pt x="587" y="1114"/>
                </a:lnTo>
                <a:lnTo>
                  <a:pt x="585" y="1104"/>
                </a:lnTo>
                <a:lnTo>
                  <a:pt x="582" y="1094"/>
                </a:lnTo>
                <a:lnTo>
                  <a:pt x="580" y="1085"/>
                </a:lnTo>
                <a:lnTo>
                  <a:pt x="577" y="1075"/>
                </a:lnTo>
                <a:lnTo>
                  <a:pt x="574" y="1066"/>
                </a:lnTo>
                <a:lnTo>
                  <a:pt x="572" y="1057"/>
                </a:lnTo>
                <a:lnTo>
                  <a:pt x="568" y="1047"/>
                </a:lnTo>
                <a:lnTo>
                  <a:pt x="565" y="1038"/>
                </a:lnTo>
                <a:lnTo>
                  <a:pt x="562" y="1029"/>
                </a:lnTo>
                <a:lnTo>
                  <a:pt x="559" y="1019"/>
                </a:lnTo>
                <a:lnTo>
                  <a:pt x="556" y="1009"/>
                </a:lnTo>
                <a:lnTo>
                  <a:pt x="553" y="1000"/>
                </a:lnTo>
                <a:lnTo>
                  <a:pt x="550" y="991"/>
                </a:lnTo>
                <a:lnTo>
                  <a:pt x="547" y="982"/>
                </a:lnTo>
                <a:lnTo>
                  <a:pt x="543" y="973"/>
                </a:lnTo>
                <a:lnTo>
                  <a:pt x="540" y="964"/>
                </a:lnTo>
                <a:lnTo>
                  <a:pt x="537" y="955"/>
                </a:lnTo>
                <a:lnTo>
                  <a:pt x="533" y="946"/>
                </a:lnTo>
                <a:lnTo>
                  <a:pt x="530" y="937"/>
                </a:lnTo>
                <a:lnTo>
                  <a:pt x="527" y="928"/>
                </a:lnTo>
                <a:lnTo>
                  <a:pt x="523" y="919"/>
                </a:lnTo>
                <a:lnTo>
                  <a:pt x="519" y="910"/>
                </a:lnTo>
                <a:lnTo>
                  <a:pt x="516" y="902"/>
                </a:lnTo>
                <a:lnTo>
                  <a:pt x="512" y="893"/>
                </a:lnTo>
                <a:lnTo>
                  <a:pt x="508" y="884"/>
                </a:lnTo>
                <a:lnTo>
                  <a:pt x="504" y="876"/>
                </a:lnTo>
                <a:lnTo>
                  <a:pt x="501" y="867"/>
                </a:lnTo>
                <a:lnTo>
                  <a:pt x="497" y="859"/>
                </a:lnTo>
                <a:lnTo>
                  <a:pt x="493" y="850"/>
                </a:lnTo>
                <a:lnTo>
                  <a:pt x="489" y="842"/>
                </a:lnTo>
                <a:lnTo>
                  <a:pt x="483" y="833"/>
                </a:lnTo>
                <a:lnTo>
                  <a:pt x="479" y="825"/>
                </a:lnTo>
                <a:lnTo>
                  <a:pt x="475" y="816"/>
                </a:lnTo>
                <a:lnTo>
                  <a:pt x="471" y="808"/>
                </a:lnTo>
                <a:lnTo>
                  <a:pt x="467" y="800"/>
                </a:lnTo>
                <a:lnTo>
                  <a:pt x="462" y="791"/>
                </a:lnTo>
                <a:lnTo>
                  <a:pt x="458" y="783"/>
                </a:lnTo>
                <a:lnTo>
                  <a:pt x="453" y="775"/>
                </a:lnTo>
                <a:lnTo>
                  <a:pt x="449" y="767"/>
                </a:lnTo>
                <a:lnTo>
                  <a:pt x="444" y="760"/>
                </a:lnTo>
                <a:lnTo>
                  <a:pt x="440" y="752"/>
                </a:lnTo>
                <a:lnTo>
                  <a:pt x="435" y="744"/>
                </a:lnTo>
                <a:lnTo>
                  <a:pt x="430" y="736"/>
                </a:lnTo>
                <a:lnTo>
                  <a:pt x="425" y="728"/>
                </a:lnTo>
                <a:lnTo>
                  <a:pt x="420" y="720"/>
                </a:lnTo>
                <a:lnTo>
                  <a:pt x="416" y="712"/>
                </a:lnTo>
                <a:lnTo>
                  <a:pt x="411" y="704"/>
                </a:lnTo>
                <a:lnTo>
                  <a:pt x="406" y="696"/>
                </a:lnTo>
                <a:lnTo>
                  <a:pt x="399" y="689"/>
                </a:lnTo>
                <a:lnTo>
                  <a:pt x="394" y="682"/>
                </a:lnTo>
                <a:lnTo>
                  <a:pt x="389" y="674"/>
                </a:lnTo>
                <a:lnTo>
                  <a:pt x="384" y="667"/>
                </a:lnTo>
                <a:lnTo>
                  <a:pt x="379" y="659"/>
                </a:lnTo>
                <a:lnTo>
                  <a:pt x="373" y="651"/>
                </a:lnTo>
                <a:lnTo>
                  <a:pt x="368" y="644"/>
                </a:lnTo>
                <a:lnTo>
                  <a:pt x="362" y="636"/>
                </a:lnTo>
                <a:lnTo>
                  <a:pt x="357" y="629"/>
                </a:lnTo>
                <a:lnTo>
                  <a:pt x="351" y="622"/>
                </a:lnTo>
                <a:lnTo>
                  <a:pt x="346" y="615"/>
                </a:lnTo>
                <a:lnTo>
                  <a:pt x="340" y="608"/>
                </a:lnTo>
                <a:lnTo>
                  <a:pt x="334" y="600"/>
                </a:lnTo>
                <a:lnTo>
                  <a:pt x="329" y="593"/>
                </a:lnTo>
                <a:lnTo>
                  <a:pt x="323" y="587"/>
                </a:lnTo>
                <a:lnTo>
                  <a:pt x="316" y="580"/>
                </a:lnTo>
                <a:lnTo>
                  <a:pt x="310" y="572"/>
                </a:lnTo>
                <a:lnTo>
                  <a:pt x="304" y="565"/>
                </a:lnTo>
                <a:lnTo>
                  <a:pt x="298" y="558"/>
                </a:lnTo>
                <a:lnTo>
                  <a:pt x="292" y="551"/>
                </a:lnTo>
                <a:lnTo>
                  <a:pt x="286" y="545"/>
                </a:lnTo>
                <a:lnTo>
                  <a:pt x="279" y="538"/>
                </a:lnTo>
                <a:lnTo>
                  <a:pt x="273" y="531"/>
                </a:lnTo>
                <a:lnTo>
                  <a:pt x="267" y="524"/>
                </a:lnTo>
                <a:lnTo>
                  <a:pt x="261" y="519"/>
                </a:lnTo>
                <a:lnTo>
                  <a:pt x="254" y="512"/>
                </a:lnTo>
                <a:lnTo>
                  <a:pt x="248" y="505"/>
                </a:lnTo>
                <a:lnTo>
                  <a:pt x="241" y="498"/>
                </a:lnTo>
                <a:lnTo>
                  <a:pt x="233" y="492"/>
                </a:lnTo>
                <a:lnTo>
                  <a:pt x="227" y="486"/>
                </a:lnTo>
                <a:lnTo>
                  <a:pt x="220" y="479"/>
                </a:lnTo>
                <a:lnTo>
                  <a:pt x="213" y="473"/>
                </a:lnTo>
                <a:lnTo>
                  <a:pt x="207" y="467"/>
                </a:lnTo>
                <a:lnTo>
                  <a:pt x="200" y="460"/>
                </a:lnTo>
                <a:lnTo>
                  <a:pt x="193" y="454"/>
                </a:lnTo>
                <a:lnTo>
                  <a:pt x="186" y="449"/>
                </a:lnTo>
                <a:lnTo>
                  <a:pt x="179" y="442"/>
                </a:lnTo>
                <a:lnTo>
                  <a:pt x="172" y="436"/>
                </a:lnTo>
                <a:lnTo>
                  <a:pt x="165" y="429"/>
                </a:lnTo>
                <a:lnTo>
                  <a:pt x="157" y="424"/>
                </a:lnTo>
                <a:lnTo>
                  <a:pt x="149" y="418"/>
                </a:lnTo>
                <a:lnTo>
                  <a:pt x="142" y="412"/>
                </a:lnTo>
                <a:lnTo>
                  <a:pt x="135" y="406"/>
                </a:lnTo>
                <a:lnTo>
                  <a:pt x="127" y="400"/>
                </a:lnTo>
                <a:lnTo>
                  <a:pt x="120" y="394"/>
                </a:lnTo>
                <a:lnTo>
                  <a:pt x="112" y="389"/>
                </a:lnTo>
                <a:lnTo>
                  <a:pt x="105" y="383"/>
                </a:lnTo>
                <a:lnTo>
                  <a:pt x="97" y="377"/>
                </a:lnTo>
                <a:lnTo>
                  <a:pt x="89" y="372"/>
                </a:lnTo>
                <a:lnTo>
                  <a:pt x="82" y="366"/>
                </a:lnTo>
                <a:lnTo>
                  <a:pt x="74" y="360"/>
                </a:lnTo>
                <a:lnTo>
                  <a:pt x="65" y="356"/>
                </a:lnTo>
                <a:lnTo>
                  <a:pt x="57" y="350"/>
                </a:lnTo>
                <a:lnTo>
                  <a:pt x="49" y="344"/>
                </a:lnTo>
                <a:lnTo>
                  <a:pt x="41" y="339"/>
                </a:lnTo>
                <a:lnTo>
                  <a:pt x="33" y="334"/>
                </a:lnTo>
                <a:lnTo>
                  <a:pt x="25" y="329"/>
                </a:lnTo>
                <a:lnTo>
                  <a:pt x="17" y="323"/>
                </a:lnTo>
                <a:lnTo>
                  <a:pt x="9" y="318"/>
                </a:lnTo>
                <a:lnTo>
                  <a:pt x="0" y="313"/>
                </a:lnTo>
                <a:lnTo>
                  <a:pt x="1361" y="0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55" name="Google Shape;1255;p79"/>
          <p:cNvSpPr/>
          <p:nvPr/>
        </p:nvSpPr>
        <p:spPr>
          <a:xfrm rot="-3389400">
            <a:off x="3281400" y="4080240"/>
            <a:ext cx="1257120" cy="886680"/>
          </a:xfrm>
          <a:custGeom>
            <a:rect b="b" l="l" r="r" t="t"/>
            <a:pathLst>
              <a:path extrusionOk="0" h="3781" w="4750">
                <a:moveTo>
                  <a:pt x="53" y="3696"/>
                </a:moveTo>
                <a:lnTo>
                  <a:pt x="105" y="3780"/>
                </a:lnTo>
                <a:lnTo>
                  <a:pt x="4749" y="168"/>
                </a:lnTo>
                <a:lnTo>
                  <a:pt x="4645" y="0"/>
                </a:lnTo>
                <a:lnTo>
                  <a:pt x="0" y="3612"/>
                </a:lnTo>
                <a:lnTo>
                  <a:pt x="53" y="3696"/>
                </a:lnTo>
              </a:path>
            </a:pathLst>
          </a:custGeom>
          <a:solidFill>
            <a:srgbClr val="1F1A17"/>
          </a:solidFill>
          <a:ln>
            <a:noFill/>
          </a:ln>
        </p:spPr>
      </p:sp>
      <p:sp>
        <p:nvSpPr>
          <p:cNvPr id="1256" name="Google Shape;1256;p79"/>
          <p:cNvSpPr/>
          <p:nvPr/>
        </p:nvSpPr>
        <p:spPr>
          <a:xfrm>
            <a:off x="2593800" y="4076640"/>
            <a:ext cx="2625480" cy="4320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9"/>
          <p:cNvSpPr/>
          <p:nvPr/>
        </p:nvSpPr>
        <p:spPr>
          <a:xfrm>
            <a:off x="6849000" y="1233360"/>
            <a:ext cx="2081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[Lowe, SIFT, 1999]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8"/>
          <p:cNvSpPr txBox="1"/>
          <p:nvPr>
            <p:ph idx="1" type="body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29" name="Google Shape;3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771" y="0"/>
            <a:ext cx="9165771" cy="6871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80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What’s next?</a:t>
            </a:r>
            <a:endParaRPr/>
          </a:p>
        </p:txBody>
      </p:sp>
      <p:sp>
        <p:nvSpPr>
          <p:cNvPr id="1263" name="Google Shape;1263;p80"/>
          <p:cNvSpPr txBox="1"/>
          <p:nvPr>
            <p:ph idx="1" type="body"/>
          </p:nvPr>
        </p:nvSpPr>
        <p:spPr>
          <a:xfrm>
            <a:off x="609600" y="114300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Once we have found the keypoints and a dominant orientation for each,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we need to </a:t>
            </a:r>
            <a:r>
              <a:rPr lang="en-US" sz="1800">
                <a:solidFill>
                  <a:srgbClr val="FF0000"/>
                </a:solidFill>
              </a:rPr>
              <a:t>describe</a:t>
            </a:r>
            <a:r>
              <a:rPr lang="en-US" sz="1800"/>
              <a:t> the (rotated and scaled) neighborhood about each.</a:t>
            </a:r>
            <a:endParaRPr sz="1800"/>
          </a:p>
        </p:txBody>
      </p:sp>
      <p:pic>
        <p:nvPicPr>
          <p:cNvPr id="1264" name="Google Shape;126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2895600"/>
            <a:ext cx="1982520" cy="19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80"/>
          <p:cNvSpPr txBox="1"/>
          <p:nvPr/>
        </p:nvSpPr>
        <p:spPr>
          <a:xfrm>
            <a:off x="4724400" y="3704534"/>
            <a:ext cx="2569934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128-dimensional vector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6" name="Google Shape;1266;p80"/>
          <p:cNvCxnSpPr>
            <a:stCxn id="1264" idx="3"/>
            <a:endCxn id="1265" idx="1"/>
          </p:cNvCxnSpPr>
          <p:nvPr/>
        </p:nvCxnSpPr>
        <p:spPr>
          <a:xfrm>
            <a:off x="3735120" y="3889200"/>
            <a:ext cx="98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1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sz="2800"/>
              <a:t>Important Point</a:t>
            </a:r>
            <a:endParaRPr sz="2800"/>
          </a:p>
        </p:txBody>
      </p:sp>
      <p:sp>
        <p:nvSpPr>
          <p:cNvPr id="1272" name="Google Shape;1272;p81"/>
          <p:cNvSpPr txBox="1"/>
          <p:nvPr>
            <p:ph idx="1" type="body"/>
          </p:nvPr>
        </p:nvSpPr>
        <p:spPr>
          <a:xfrm>
            <a:off x="685800" y="3048000"/>
            <a:ext cx="777204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People just say “SIFT”.</a:t>
            </a:r>
            <a:endParaRPr/>
          </a:p>
          <a:p>
            <a:pPr indent="-107950" lvl="0" marL="28575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But there are TWO parts to SIFT.</a:t>
            </a:r>
            <a:endParaRPr/>
          </a:p>
          <a:p>
            <a:pPr indent="-107950" lvl="0" marL="28575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AutoNum type="arabicPeriod"/>
            </a:pPr>
            <a:r>
              <a:rPr lang="en-US" sz="2800">
                <a:solidFill>
                  <a:srgbClr val="0000CC"/>
                </a:solidFill>
              </a:rPr>
              <a:t>an interest point detector</a:t>
            </a:r>
            <a:endParaRPr/>
          </a:p>
          <a:p>
            <a:pPr indent="-336550" lvl="0" marL="51435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000CC"/>
              </a:solidFill>
            </a:endParaRPr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800"/>
              <a:buFont typeface="Arial"/>
              <a:buAutoNum type="arabicPeriod"/>
            </a:pPr>
            <a:r>
              <a:rPr lang="en-US" sz="2800">
                <a:solidFill>
                  <a:srgbClr val="0000CC"/>
                </a:solidFill>
              </a:rPr>
              <a:t>a region descriptor</a:t>
            </a:r>
            <a:endParaRPr/>
          </a:p>
          <a:p>
            <a:pPr indent="-336550" lvl="0" marL="51435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/>
              <a:t>They are independent. Many people use the region descriptor without looking for the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2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Thực hành</a:t>
            </a:r>
            <a:endParaRPr/>
          </a:p>
        </p:txBody>
      </p:sp>
      <p:sp>
        <p:nvSpPr>
          <p:cNvPr id="1278" name="Google Shape;1278;p82"/>
          <p:cNvSpPr txBox="1"/>
          <p:nvPr>
            <p:ph idx="1" type="body"/>
          </p:nvPr>
        </p:nvSpPr>
        <p:spPr>
          <a:xfrm>
            <a:off x="578375" y="1365581"/>
            <a:ext cx="77721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Xác định và hiển thị các điểm interest/key points của các cặp ảnh sau: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cow1.jpg và cow2.jpg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match1.jpg và match2.jpg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graf_img1.jpg và graf_img5.jpg</a:t>
            </a:r>
            <a:endParaRPr/>
          </a:p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"/>
          <p:cNvSpPr txBox="1"/>
          <p:nvPr>
            <p:ph type="title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"/>
          <p:cNvSpPr txBox="1"/>
          <p:nvPr>
            <p:ph idx="1" type="body"/>
          </p:nvPr>
        </p:nvSpPr>
        <p:spPr>
          <a:xfrm>
            <a:off x="685800" y="76320"/>
            <a:ext cx="7772040" cy="83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6" name="Google Shape;3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029"/>
            <a:ext cx="9144000" cy="6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2011-03-15T23:32:41Z</dcterms:created>
  <dc:creator>Larry Zitnick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Microsoft Corporation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18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34</vt:i4>
  </property>
</Properties>
</file>